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4" r:id="rId3"/>
    <p:sldId id="263" r:id="rId4"/>
    <p:sldId id="269" r:id="rId5"/>
    <p:sldId id="266" r:id="rId6"/>
    <p:sldId id="272" r:id="rId7"/>
    <p:sldId id="275" r:id="rId8"/>
    <p:sldId id="271" r:id="rId9"/>
    <p:sldId id="287" r:id="rId10"/>
    <p:sldId id="291" r:id="rId11"/>
    <p:sldId id="278" r:id="rId12"/>
    <p:sldId id="276" r:id="rId13"/>
    <p:sldId id="277" r:id="rId14"/>
    <p:sldId id="279" r:id="rId15"/>
    <p:sldId id="280" r:id="rId16"/>
    <p:sldId id="281" r:id="rId17"/>
    <p:sldId id="282" r:id="rId18"/>
    <p:sldId id="258" r:id="rId19"/>
    <p:sldId id="283" r:id="rId20"/>
    <p:sldId id="284" r:id="rId21"/>
    <p:sldId id="289" r:id="rId22"/>
    <p:sldId id="292" r:id="rId23"/>
    <p:sldId id="285" r:id="rId24"/>
    <p:sldId id="294" r:id="rId25"/>
    <p:sldId id="299" r:id="rId26"/>
    <p:sldId id="300" r:id="rId27"/>
    <p:sldId id="301" r:id="rId28"/>
    <p:sldId id="307" r:id="rId29"/>
    <p:sldId id="308" r:id="rId30"/>
    <p:sldId id="302" r:id="rId31"/>
    <p:sldId id="293" r:id="rId32"/>
    <p:sldId id="288" r:id="rId33"/>
    <p:sldId id="303" r:id="rId34"/>
    <p:sldId id="304" r:id="rId35"/>
    <p:sldId id="309" r:id="rId36"/>
    <p:sldId id="273" r:id="rId37"/>
    <p:sldId id="295" r:id="rId38"/>
    <p:sldId id="274" r:id="rId39"/>
    <p:sldId id="298" r:id="rId40"/>
    <p:sldId id="297" r:id="rId41"/>
    <p:sldId id="306" r:id="rId42"/>
  </p:sldIdLst>
  <p:sldSz cx="12192000" cy="6858000"/>
  <p:notesSz cx="6858000" cy="9144000"/>
  <p:embeddedFontLst>
    <p:embeddedFont>
      <p:font typeface="Tahoma" panose="020B0604030504040204" pitchFamily="34" charset="0"/>
      <p:regular r:id="rId43"/>
      <p:bold r:id="rId44"/>
    </p:embeddedFont>
    <p:embeddedFont>
      <p:font typeface="Perpetua Titling MT" panose="02020502060505020804" pitchFamily="18" charset="0"/>
      <p:regular r:id="rId45"/>
      <p:bold r:id="rId46"/>
    </p:embeddedFont>
    <p:embeddedFont>
      <p:font typeface="华文楷体" panose="02010600040101010101" pitchFamily="2" charset="-122"/>
      <p:regular r:id="rId47"/>
    </p:embeddedFont>
    <p:embeddedFont>
      <p:font typeface="等线 Light" panose="02010600030101010101" pitchFamily="2" charset="-122"/>
      <p:regular r:id="rId48"/>
    </p:embeddedFont>
    <p:embeddedFont>
      <p:font typeface="970-CAI978" panose="03030803040807090C04" pitchFamily="66" charset="0"/>
      <p:regular r:id="rId49"/>
    </p:embeddedFont>
    <p:embeddedFont>
      <p:font typeface="Arial Black" panose="020B0A04020102020204" pitchFamily="34" charset="0"/>
      <p:bold r:id="rId50"/>
    </p:embeddedFont>
    <p:embeddedFont>
      <p:font typeface="Elephant" panose="02020904090505020303" pitchFamily="18" charset="0"/>
      <p:regular r:id="rId51"/>
      <p:italic r:id="rId52"/>
    </p:embeddedFont>
    <p:embeddedFont>
      <p:font typeface="Rage Italic" panose="03070502040507070304" pitchFamily="66" charset="0"/>
      <p:regular r:id="rId53"/>
    </p:embeddedFont>
    <p:embeddedFont>
      <p:font typeface="418-CAI978" panose="020B0603050302020204" pitchFamily="34" charset="-122"/>
      <p:italic r:id="rId54"/>
    </p:embeddedFont>
    <p:embeddedFont>
      <p:font typeface="Lucida Sans Unicode" panose="020B0602030504020204" pitchFamily="3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微软雅黑" panose="020B0503020204020204" pitchFamily="34" charset="-122"/>
      <p:regular r:id="rId60"/>
      <p:bold r:id="rId61"/>
    </p:embeddedFont>
    <p:embeddedFont>
      <p:font typeface="Berlin Sans FB Demi" panose="020E0802020502020306" pitchFamily="34" charset="0"/>
      <p:bold r:id="rId62"/>
    </p:embeddedFont>
    <p:embeddedFont>
      <p:font typeface="Old English Text MT" panose="03040902040508030806" pitchFamily="66" charset="0"/>
      <p:regular r:id="rId63"/>
    </p:embeddedFont>
    <p:embeddedFont>
      <p:font typeface="316-CAI978" panose="020E0904050906080204" pitchFamily="34" charset="0"/>
      <p:italic r:id="rId64"/>
    </p:embeddedFont>
    <p:embeddedFont>
      <p:font typeface="Impact" panose="020B0806030902050204" pitchFamily="34" charset="0"/>
      <p:regular r:id="rId65"/>
    </p:embeddedFont>
    <p:embeddedFont>
      <p:font typeface="等线" panose="02010600030101010101" pitchFamily="2" charset="-122"/>
      <p:regular r:id="rId66"/>
      <p:bold r:id="rId67"/>
    </p:embeddedFont>
    <p:embeddedFont>
      <p:font typeface="Cooper Black" panose="0208090404030B020404" pitchFamily="18" charset="0"/>
      <p:regular r:id="rId68"/>
    </p:embeddedFont>
    <p:embeddedFont>
      <p:font typeface="黑体" panose="02010609060101010101" pitchFamily="49" charset="-122"/>
      <p:regular r:id="rId69"/>
    </p:embeddedFont>
    <p:embeddedFont>
      <p:font typeface="862-CAI978" panose="020B0303020202020204" pitchFamily="34" charset="0"/>
      <p:regular r:id="rId70"/>
    </p:embeddedFont>
    <p:embeddedFont>
      <p:font typeface="Kunstler Script" panose="030304020206070D0D06" pitchFamily="66" charset="0"/>
      <p:regular r:id="rId7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F79646"/>
    <a:srgbClr val="C0504D"/>
    <a:srgbClr val="685DAB"/>
    <a:srgbClr val="8064A2"/>
    <a:srgbClr val="92D050"/>
    <a:srgbClr val="FFC000"/>
    <a:srgbClr val="4F81BD"/>
    <a:srgbClr val="122028"/>
    <a:srgbClr val="19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4660"/>
  </p:normalViewPr>
  <p:slideViewPr>
    <p:cSldViewPr snapToGrid="0">
      <p:cViewPr>
        <p:scale>
          <a:sx n="66" d="100"/>
          <a:sy n="66" d="100"/>
        </p:scale>
        <p:origin x="696" y="96"/>
      </p:cViewPr>
      <p:guideLst>
        <p:guide orient="horz" pos="220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" Target="slides/slide6.xml"/><Relationship Id="rId71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0"/>
            <a:ext cx="1232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5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89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65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5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0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4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14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20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78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05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07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90FAA-A34C-4662-9D43-3EFD8740434C}" type="datetimeFigureOut">
              <a:rPr lang="zh-CN" altLang="en-US" smtClean="0"/>
              <a:t>2016/11/20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788B0-11EA-4BE8-87F1-D45DB8ABE9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164892" y="0"/>
            <a:ext cx="12356892" cy="6853624"/>
          </a:xfrm>
          <a:prstGeom prst="rect">
            <a:avLst/>
          </a:prstGeom>
          <a:gradFill flip="none" rotWithShape="1">
            <a:gsLst>
              <a:gs pos="14000">
                <a:schemeClr val="accent2">
                  <a:lumMod val="40000"/>
                  <a:lumOff val="60000"/>
                </a:schemeClr>
              </a:gs>
              <a:gs pos="66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八边形 4"/>
          <p:cNvSpPr/>
          <p:nvPr/>
        </p:nvSpPr>
        <p:spPr>
          <a:xfrm>
            <a:off x="4201980" y="1534980"/>
            <a:ext cx="3788041" cy="3788041"/>
          </a:xfrm>
          <a:prstGeom prst="oct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八边形 30"/>
          <p:cNvSpPr/>
          <p:nvPr/>
        </p:nvSpPr>
        <p:spPr>
          <a:xfrm rot="1356869">
            <a:off x="4201980" y="1534980"/>
            <a:ext cx="3788041" cy="3788041"/>
          </a:xfrm>
          <a:prstGeom prst="oct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八边形 32"/>
          <p:cNvSpPr/>
          <p:nvPr/>
        </p:nvSpPr>
        <p:spPr>
          <a:xfrm rot="2025238">
            <a:off x="4201980" y="1534980"/>
            <a:ext cx="3788041" cy="3788041"/>
          </a:xfrm>
          <a:prstGeom prst="oct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八边形 49"/>
          <p:cNvSpPr/>
          <p:nvPr/>
        </p:nvSpPr>
        <p:spPr>
          <a:xfrm rot="3285884">
            <a:off x="4201980" y="1534980"/>
            <a:ext cx="3788041" cy="3788041"/>
          </a:xfrm>
          <a:prstGeom prst="oct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/>
          <p:cNvSpPr/>
          <p:nvPr/>
        </p:nvSpPr>
        <p:spPr>
          <a:xfrm rot="14386728">
            <a:off x="8955316" y="-1876645"/>
            <a:ext cx="391886" cy="7083683"/>
          </a:xfrm>
          <a:prstGeom prst="downArrow">
            <a:avLst>
              <a:gd name="adj1" fmla="val 42592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箭头: 下 50"/>
          <p:cNvSpPr/>
          <p:nvPr/>
        </p:nvSpPr>
        <p:spPr>
          <a:xfrm rot="7213272" flipH="1">
            <a:off x="2895658" y="-1861590"/>
            <a:ext cx="391886" cy="7083683"/>
          </a:xfrm>
          <a:prstGeom prst="downArrow">
            <a:avLst>
              <a:gd name="adj1" fmla="val 42592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箭头: 下 51"/>
          <p:cNvSpPr/>
          <p:nvPr/>
        </p:nvSpPr>
        <p:spPr>
          <a:xfrm rot="14386728" flipH="1" flipV="1">
            <a:off x="2895658" y="1644054"/>
            <a:ext cx="391886" cy="7083683"/>
          </a:xfrm>
          <a:prstGeom prst="downArrow">
            <a:avLst>
              <a:gd name="adj1" fmla="val 42592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箭头: 下 52"/>
          <p:cNvSpPr/>
          <p:nvPr/>
        </p:nvSpPr>
        <p:spPr>
          <a:xfrm rot="7213272" flipV="1">
            <a:off x="8904457" y="1635907"/>
            <a:ext cx="391886" cy="7083683"/>
          </a:xfrm>
          <a:prstGeom prst="downArrow">
            <a:avLst>
              <a:gd name="adj1" fmla="val 42592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4" name="箭头: 下 123"/>
          <p:cNvSpPr/>
          <p:nvPr/>
        </p:nvSpPr>
        <p:spPr>
          <a:xfrm rot="5400000" flipV="1">
            <a:off x="9486751" y="-90414"/>
            <a:ext cx="391886" cy="7083683"/>
          </a:xfrm>
          <a:prstGeom prst="downArrow">
            <a:avLst>
              <a:gd name="adj1" fmla="val 42592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5" name="箭头: 下 124"/>
          <p:cNvSpPr/>
          <p:nvPr/>
        </p:nvSpPr>
        <p:spPr>
          <a:xfrm rot="16200000" flipH="1" flipV="1">
            <a:off x="2302482" y="-128360"/>
            <a:ext cx="391886" cy="7083683"/>
          </a:xfrm>
          <a:prstGeom prst="downArrow">
            <a:avLst>
              <a:gd name="adj1" fmla="val 42592"/>
              <a:gd name="adj2" fmla="val 277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02" y="2937231"/>
            <a:ext cx="952500" cy="952500"/>
          </a:xfrm>
          <a:prstGeom prst="rect">
            <a:avLst/>
          </a:prstGeom>
        </p:spPr>
      </p:pic>
      <p:sp>
        <p:nvSpPr>
          <p:cNvPr id="131" name="矩形 130"/>
          <p:cNvSpPr/>
          <p:nvPr/>
        </p:nvSpPr>
        <p:spPr>
          <a:xfrm>
            <a:off x="1104406" y="2492258"/>
            <a:ext cx="9860789" cy="2123658"/>
          </a:xfrm>
          <a:prstGeom prst="rect">
            <a:avLst/>
          </a:prstGeom>
          <a:noFill/>
          <a:effectLst>
            <a:outerShdw blurRad="50800" dist="38100" dir="2700000" sx="188000" sy="188000" algn="tl" rotWithShape="0">
              <a:prstClr val="black">
                <a:alpha val="22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anose="030304020206070D0D06" pitchFamily="66" charset="0"/>
                <a:ea typeface="418-CAI978" panose="020B0603050302020204" pitchFamily="34" charset="-122"/>
              </a:rPr>
              <a:t>Foreign Languages Department,</a:t>
            </a:r>
          </a:p>
          <a:p>
            <a:pPr algn="ctr"/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anose="030304020206070D0D06" pitchFamily="66" charset="0"/>
                <a:ea typeface="418-CAI978" panose="020B0603050302020204" pitchFamily="34" charset="-122"/>
              </a:rPr>
              <a:t>Jiangsu Second Normal University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unstler Script" panose="030304020206070D0D06" pitchFamily="66" charset="0"/>
              <a:ea typeface="418-CAI978" panose="020B0603050302020204" pitchFamily="34" charset="-122"/>
            </a:endParaRPr>
          </a:p>
        </p:txBody>
      </p:sp>
      <p:grpSp>
        <p:nvGrpSpPr>
          <p:cNvPr id="132" name="Group 53"/>
          <p:cNvGrpSpPr/>
          <p:nvPr/>
        </p:nvGrpSpPr>
        <p:grpSpPr>
          <a:xfrm>
            <a:off x="1233609" y="702909"/>
            <a:ext cx="1189038" cy="728663"/>
            <a:chOff x="328613" y="1200150"/>
            <a:chExt cx="1189038" cy="728663"/>
          </a:xfrm>
          <a:solidFill>
            <a:schemeClr val="bg1"/>
          </a:solidFill>
        </p:grpSpPr>
        <p:sp>
          <p:nvSpPr>
            <p:cNvPr id="133" name="Oval 289"/>
            <p:cNvSpPr>
              <a:spLocks noChangeArrowheads="1"/>
            </p:cNvSpPr>
            <p:nvPr/>
          </p:nvSpPr>
          <p:spPr bwMode="auto">
            <a:xfrm>
              <a:off x="603250" y="1200150"/>
              <a:ext cx="665163" cy="4810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290"/>
            <p:cNvSpPr>
              <a:spLocks noChangeArrowheads="1"/>
            </p:cNvSpPr>
            <p:nvPr/>
          </p:nvSpPr>
          <p:spPr bwMode="auto">
            <a:xfrm>
              <a:off x="1011238" y="1428750"/>
              <a:ext cx="506413" cy="3667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291"/>
            <p:cNvSpPr>
              <a:spLocks noChangeArrowheads="1"/>
            </p:cNvSpPr>
            <p:nvPr/>
          </p:nvSpPr>
          <p:spPr bwMode="auto">
            <a:xfrm>
              <a:off x="328613" y="1384300"/>
              <a:ext cx="452438" cy="3254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292"/>
            <p:cNvSpPr>
              <a:spLocks noChangeArrowheads="1"/>
            </p:cNvSpPr>
            <p:nvPr/>
          </p:nvSpPr>
          <p:spPr bwMode="auto">
            <a:xfrm>
              <a:off x="585788" y="1501775"/>
              <a:ext cx="590550" cy="4270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7" name="Group 58"/>
          <p:cNvGrpSpPr/>
          <p:nvPr/>
        </p:nvGrpSpPr>
        <p:grpSpPr>
          <a:xfrm>
            <a:off x="350403" y="1739988"/>
            <a:ext cx="1457325" cy="820737"/>
            <a:chOff x="0" y="3179763"/>
            <a:chExt cx="1457325" cy="820737"/>
          </a:xfrm>
          <a:solidFill>
            <a:schemeClr val="bg1"/>
          </a:solidFill>
        </p:grpSpPr>
        <p:sp>
          <p:nvSpPr>
            <p:cNvPr id="138" name="Oval 293"/>
            <p:cNvSpPr>
              <a:spLocks noChangeArrowheads="1"/>
            </p:cNvSpPr>
            <p:nvPr/>
          </p:nvSpPr>
          <p:spPr bwMode="auto">
            <a:xfrm>
              <a:off x="261938" y="3179763"/>
              <a:ext cx="914400" cy="661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val 294"/>
            <p:cNvSpPr>
              <a:spLocks noChangeArrowheads="1"/>
            </p:cNvSpPr>
            <p:nvPr/>
          </p:nvSpPr>
          <p:spPr bwMode="auto">
            <a:xfrm>
              <a:off x="0" y="3440113"/>
              <a:ext cx="698500" cy="5064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295"/>
            <p:cNvSpPr>
              <a:spLocks noChangeArrowheads="1"/>
            </p:cNvSpPr>
            <p:nvPr/>
          </p:nvSpPr>
          <p:spPr bwMode="auto">
            <a:xfrm>
              <a:off x="838200" y="3459163"/>
              <a:ext cx="619125" cy="449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296"/>
            <p:cNvSpPr>
              <a:spLocks noChangeArrowheads="1"/>
            </p:cNvSpPr>
            <p:nvPr/>
          </p:nvSpPr>
          <p:spPr bwMode="auto">
            <a:xfrm>
              <a:off x="635000" y="3673475"/>
              <a:ext cx="452438" cy="3270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6" name="Group 67"/>
          <p:cNvGrpSpPr/>
          <p:nvPr/>
        </p:nvGrpSpPr>
        <p:grpSpPr>
          <a:xfrm>
            <a:off x="10982658" y="2373225"/>
            <a:ext cx="879476" cy="541338"/>
            <a:chOff x="8267700" y="3084513"/>
            <a:chExt cx="879476" cy="541338"/>
          </a:xfrm>
          <a:solidFill>
            <a:schemeClr val="bg1"/>
          </a:solidFill>
        </p:grpSpPr>
        <p:sp>
          <p:nvSpPr>
            <p:cNvPr id="147" name="Oval 301"/>
            <p:cNvSpPr>
              <a:spLocks noChangeArrowheads="1"/>
            </p:cNvSpPr>
            <p:nvPr/>
          </p:nvSpPr>
          <p:spPr bwMode="auto">
            <a:xfrm>
              <a:off x="8451850" y="3268663"/>
              <a:ext cx="493713" cy="3571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302"/>
            <p:cNvSpPr>
              <a:spLocks noChangeArrowheads="1"/>
            </p:cNvSpPr>
            <p:nvPr/>
          </p:nvSpPr>
          <p:spPr bwMode="auto">
            <a:xfrm>
              <a:off x="8267700" y="3094038"/>
              <a:ext cx="500063" cy="365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303"/>
            <p:cNvSpPr>
              <a:spLocks noChangeArrowheads="1"/>
            </p:cNvSpPr>
            <p:nvPr/>
          </p:nvSpPr>
          <p:spPr bwMode="auto">
            <a:xfrm>
              <a:off x="8812213" y="3249613"/>
              <a:ext cx="334963" cy="241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Oval 304"/>
            <p:cNvSpPr>
              <a:spLocks noChangeArrowheads="1"/>
            </p:cNvSpPr>
            <p:nvPr/>
          </p:nvSpPr>
          <p:spPr bwMode="auto">
            <a:xfrm>
              <a:off x="8593138" y="3084513"/>
              <a:ext cx="363538" cy="263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886900" y="923726"/>
            <a:ext cx="1472043" cy="855663"/>
            <a:chOff x="8886900" y="923726"/>
            <a:chExt cx="1472043" cy="855663"/>
          </a:xfrm>
        </p:grpSpPr>
        <p:grpSp>
          <p:nvGrpSpPr>
            <p:cNvPr id="142" name="Group 63"/>
            <p:cNvGrpSpPr/>
            <p:nvPr/>
          </p:nvGrpSpPr>
          <p:grpSpPr>
            <a:xfrm>
              <a:off x="8886900" y="923726"/>
              <a:ext cx="1090613" cy="855663"/>
              <a:chOff x="6184900" y="1639888"/>
              <a:chExt cx="1090613" cy="855663"/>
            </a:xfrm>
            <a:solidFill>
              <a:schemeClr val="bg1"/>
            </a:solidFill>
          </p:grpSpPr>
          <p:sp>
            <p:nvSpPr>
              <p:cNvPr id="143" name="Oval 297"/>
              <p:cNvSpPr>
                <a:spLocks noChangeArrowheads="1"/>
              </p:cNvSpPr>
              <p:nvPr/>
            </p:nvSpPr>
            <p:spPr bwMode="auto">
              <a:xfrm>
                <a:off x="6427788" y="1881188"/>
                <a:ext cx="847725" cy="614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Oval 298"/>
              <p:cNvSpPr>
                <a:spLocks noChangeArrowheads="1"/>
              </p:cNvSpPr>
              <p:nvPr/>
            </p:nvSpPr>
            <p:spPr bwMode="auto">
              <a:xfrm>
                <a:off x="6184900" y="1782763"/>
                <a:ext cx="647700" cy="4730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Oval 300"/>
              <p:cNvSpPr>
                <a:spLocks noChangeArrowheads="1"/>
              </p:cNvSpPr>
              <p:nvPr/>
            </p:nvSpPr>
            <p:spPr bwMode="auto">
              <a:xfrm>
                <a:off x="6611938" y="1639888"/>
                <a:ext cx="552450" cy="403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2" name="Oval 299"/>
            <p:cNvSpPr>
              <a:spLocks noChangeArrowheads="1"/>
            </p:cNvSpPr>
            <p:nvPr/>
          </p:nvSpPr>
          <p:spPr bwMode="auto">
            <a:xfrm>
              <a:off x="9784268" y="1142008"/>
              <a:ext cx="574675" cy="419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014456" y="886420"/>
            <a:ext cx="1189038" cy="2036763"/>
            <a:chOff x="10014456" y="886420"/>
            <a:chExt cx="1189038" cy="2036763"/>
          </a:xfrm>
        </p:grpSpPr>
        <p:sp>
          <p:nvSpPr>
            <p:cNvPr id="153" name="Freeform 305"/>
            <p:cNvSpPr/>
            <p:nvPr/>
          </p:nvSpPr>
          <p:spPr bwMode="auto">
            <a:xfrm>
              <a:off x="10014456" y="886420"/>
              <a:ext cx="1189038" cy="1320800"/>
            </a:xfrm>
            <a:custGeom>
              <a:avLst/>
              <a:gdLst>
                <a:gd name="T0" fmla="*/ 188 w 376"/>
                <a:gd name="T1" fmla="*/ 0 h 417"/>
                <a:gd name="T2" fmla="*/ 376 w 376"/>
                <a:gd name="T3" fmla="*/ 188 h 417"/>
                <a:gd name="T4" fmla="*/ 253 w 376"/>
                <a:gd name="T5" fmla="*/ 417 h 417"/>
                <a:gd name="T6" fmla="*/ 182 w 376"/>
                <a:gd name="T7" fmla="*/ 417 h 417"/>
                <a:gd name="T8" fmla="*/ 174 w 376"/>
                <a:gd name="T9" fmla="*/ 417 h 417"/>
                <a:gd name="T10" fmla="*/ 122 w 376"/>
                <a:gd name="T11" fmla="*/ 417 h 417"/>
                <a:gd name="T12" fmla="*/ 0 w 376"/>
                <a:gd name="T13" fmla="*/ 188 h 417"/>
                <a:gd name="T14" fmla="*/ 188 w 376"/>
                <a:gd name="T15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6" h="417">
                  <a:moveTo>
                    <a:pt x="188" y="0"/>
                  </a:moveTo>
                  <a:cubicBezTo>
                    <a:pt x="292" y="0"/>
                    <a:pt x="376" y="84"/>
                    <a:pt x="376" y="188"/>
                  </a:cubicBezTo>
                  <a:cubicBezTo>
                    <a:pt x="376" y="275"/>
                    <a:pt x="303" y="349"/>
                    <a:pt x="253" y="417"/>
                  </a:cubicBezTo>
                  <a:cubicBezTo>
                    <a:pt x="182" y="417"/>
                    <a:pt x="182" y="417"/>
                    <a:pt x="182" y="417"/>
                  </a:cubicBezTo>
                  <a:cubicBezTo>
                    <a:pt x="174" y="417"/>
                    <a:pt x="174" y="417"/>
                    <a:pt x="174" y="417"/>
                  </a:cubicBezTo>
                  <a:cubicBezTo>
                    <a:pt x="122" y="417"/>
                    <a:pt x="122" y="417"/>
                    <a:pt x="122" y="417"/>
                  </a:cubicBezTo>
                  <a:cubicBezTo>
                    <a:pt x="75" y="352"/>
                    <a:pt x="0" y="273"/>
                    <a:pt x="0" y="188"/>
                  </a:cubicBezTo>
                  <a:cubicBezTo>
                    <a:pt x="0" y="84"/>
                    <a:pt x="84" y="0"/>
                    <a:pt x="188" y="0"/>
                  </a:cubicBez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306"/>
            <p:cNvSpPr/>
            <p:nvPr/>
          </p:nvSpPr>
          <p:spPr bwMode="auto">
            <a:xfrm>
              <a:off x="10170031" y="886420"/>
              <a:ext cx="877888" cy="1320800"/>
            </a:xfrm>
            <a:custGeom>
              <a:avLst/>
              <a:gdLst>
                <a:gd name="T0" fmla="*/ 139 w 278"/>
                <a:gd name="T1" fmla="*/ 0 h 417"/>
                <a:gd name="T2" fmla="*/ 278 w 278"/>
                <a:gd name="T3" fmla="*/ 188 h 417"/>
                <a:gd name="T4" fmla="*/ 187 w 278"/>
                <a:gd name="T5" fmla="*/ 417 h 417"/>
                <a:gd name="T6" fmla="*/ 135 w 278"/>
                <a:gd name="T7" fmla="*/ 417 h 417"/>
                <a:gd name="T8" fmla="*/ 129 w 278"/>
                <a:gd name="T9" fmla="*/ 417 h 417"/>
                <a:gd name="T10" fmla="*/ 91 w 278"/>
                <a:gd name="T11" fmla="*/ 417 h 417"/>
                <a:gd name="T12" fmla="*/ 0 w 278"/>
                <a:gd name="T13" fmla="*/ 188 h 417"/>
                <a:gd name="T14" fmla="*/ 139 w 278"/>
                <a:gd name="T15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" h="417">
                  <a:moveTo>
                    <a:pt x="139" y="0"/>
                  </a:moveTo>
                  <a:cubicBezTo>
                    <a:pt x="216" y="0"/>
                    <a:pt x="278" y="84"/>
                    <a:pt x="278" y="188"/>
                  </a:cubicBezTo>
                  <a:cubicBezTo>
                    <a:pt x="278" y="275"/>
                    <a:pt x="224" y="349"/>
                    <a:pt x="187" y="417"/>
                  </a:cubicBezTo>
                  <a:cubicBezTo>
                    <a:pt x="135" y="417"/>
                    <a:pt x="135" y="417"/>
                    <a:pt x="135" y="417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91" y="417"/>
                    <a:pt x="91" y="417"/>
                    <a:pt x="91" y="417"/>
                  </a:cubicBezTo>
                  <a:cubicBezTo>
                    <a:pt x="56" y="352"/>
                    <a:pt x="0" y="273"/>
                    <a:pt x="0" y="188"/>
                  </a:cubicBezTo>
                  <a:cubicBezTo>
                    <a:pt x="0" y="84"/>
                    <a:pt x="62" y="0"/>
                    <a:pt x="139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307"/>
            <p:cNvSpPr/>
            <p:nvPr/>
          </p:nvSpPr>
          <p:spPr bwMode="auto">
            <a:xfrm>
              <a:off x="10349418" y="886420"/>
              <a:ext cx="519113" cy="1320800"/>
            </a:xfrm>
            <a:custGeom>
              <a:avLst/>
              <a:gdLst>
                <a:gd name="T0" fmla="*/ 82 w 164"/>
                <a:gd name="T1" fmla="*/ 0 h 417"/>
                <a:gd name="T2" fmla="*/ 164 w 164"/>
                <a:gd name="T3" fmla="*/ 188 h 417"/>
                <a:gd name="T4" fmla="*/ 111 w 164"/>
                <a:gd name="T5" fmla="*/ 417 h 417"/>
                <a:gd name="T6" fmla="*/ 53 w 164"/>
                <a:gd name="T7" fmla="*/ 417 h 417"/>
                <a:gd name="T8" fmla="*/ 0 w 164"/>
                <a:gd name="T9" fmla="*/ 188 h 417"/>
                <a:gd name="T10" fmla="*/ 82 w 164"/>
                <a:gd name="T11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417">
                  <a:moveTo>
                    <a:pt x="82" y="0"/>
                  </a:moveTo>
                  <a:cubicBezTo>
                    <a:pt x="127" y="0"/>
                    <a:pt x="164" y="84"/>
                    <a:pt x="164" y="188"/>
                  </a:cubicBezTo>
                  <a:cubicBezTo>
                    <a:pt x="164" y="275"/>
                    <a:pt x="132" y="349"/>
                    <a:pt x="111" y="417"/>
                  </a:cubicBezTo>
                  <a:cubicBezTo>
                    <a:pt x="92" y="417"/>
                    <a:pt x="72" y="417"/>
                    <a:pt x="53" y="417"/>
                  </a:cubicBezTo>
                  <a:cubicBezTo>
                    <a:pt x="33" y="352"/>
                    <a:pt x="0" y="273"/>
                    <a:pt x="0" y="188"/>
                  </a:cubicBezTo>
                  <a:cubicBezTo>
                    <a:pt x="0" y="84"/>
                    <a:pt x="37" y="0"/>
                    <a:pt x="82" y="0"/>
                  </a:cubicBezTo>
                  <a:close/>
                </a:path>
              </a:pathLst>
            </a:custGeom>
            <a:solidFill>
              <a:srgbClr val="A3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308"/>
            <p:cNvSpPr/>
            <p:nvPr/>
          </p:nvSpPr>
          <p:spPr bwMode="auto">
            <a:xfrm>
              <a:off x="10517693" y="886420"/>
              <a:ext cx="182563" cy="1320800"/>
            </a:xfrm>
            <a:custGeom>
              <a:avLst/>
              <a:gdLst>
                <a:gd name="T0" fmla="*/ 29 w 58"/>
                <a:gd name="T1" fmla="*/ 0 h 417"/>
                <a:gd name="T2" fmla="*/ 58 w 58"/>
                <a:gd name="T3" fmla="*/ 188 h 417"/>
                <a:gd name="T4" fmla="*/ 39 w 58"/>
                <a:gd name="T5" fmla="*/ 417 h 417"/>
                <a:gd name="T6" fmla="*/ 28 w 58"/>
                <a:gd name="T7" fmla="*/ 417 h 417"/>
                <a:gd name="T8" fmla="*/ 27 w 58"/>
                <a:gd name="T9" fmla="*/ 417 h 417"/>
                <a:gd name="T10" fmla="*/ 19 w 58"/>
                <a:gd name="T11" fmla="*/ 417 h 417"/>
                <a:gd name="T12" fmla="*/ 0 w 58"/>
                <a:gd name="T13" fmla="*/ 188 h 417"/>
                <a:gd name="T14" fmla="*/ 29 w 58"/>
                <a:gd name="T15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17">
                  <a:moveTo>
                    <a:pt x="29" y="0"/>
                  </a:moveTo>
                  <a:cubicBezTo>
                    <a:pt x="45" y="0"/>
                    <a:pt x="58" y="84"/>
                    <a:pt x="58" y="188"/>
                  </a:cubicBezTo>
                  <a:cubicBezTo>
                    <a:pt x="58" y="275"/>
                    <a:pt x="47" y="349"/>
                    <a:pt x="39" y="417"/>
                  </a:cubicBezTo>
                  <a:cubicBezTo>
                    <a:pt x="28" y="417"/>
                    <a:pt x="28" y="417"/>
                    <a:pt x="28" y="417"/>
                  </a:cubicBezTo>
                  <a:cubicBezTo>
                    <a:pt x="27" y="417"/>
                    <a:pt x="27" y="417"/>
                    <a:pt x="27" y="417"/>
                  </a:cubicBezTo>
                  <a:cubicBezTo>
                    <a:pt x="19" y="417"/>
                    <a:pt x="19" y="417"/>
                    <a:pt x="19" y="417"/>
                  </a:cubicBezTo>
                  <a:cubicBezTo>
                    <a:pt x="12" y="352"/>
                    <a:pt x="0" y="273"/>
                    <a:pt x="0" y="188"/>
                  </a:cubicBezTo>
                  <a:cubicBezTo>
                    <a:pt x="0" y="84"/>
                    <a:pt x="13" y="0"/>
                    <a:pt x="29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309"/>
            <p:cNvSpPr/>
            <p:nvPr/>
          </p:nvSpPr>
          <p:spPr bwMode="auto">
            <a:xfrm>
              <a:off x="10400218" y="2207220"/>
              <a:ext cx="414338" cy="160338"/>
            </a:xfrm>
            <a:custGeom>
              <a:avLst/>
              <a:gdLst>
                <a:gd name="T0" fmla="*/ 261 w 261"/>
                <a:gd name="T1" fmla="*/ 0 h 101"/>
                <a:gd name="T2" fmla="*/ 261 w 261"/>
                <a:gd name="T3" fmla="*/ 101 h 101"/>
                <a:gd name="T4" fmla="*/ 0 w 261"/>
                <a:gd name="T5" fmla="*/ 101 h 101"/>
                <a:gd name="T6" fmla="*/ 0 w 261"/>
                <a:gd name="T7" fmla="*/ 0 h 101"/>
                <a:gd name="T8" fmla="*/ 104 w 261"/>
                <a:gd name="T9" fmla="*/ 0 h 101"/>
                <a:gd name="T10" fmla="*/ 120 w 261"/>
                <a:gd name="T11" fmla="*/ 0 h 101"/>
                <a:gd name="T12" fmla="*/ 261 w 261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101">
                  <a:moveTo>
                    <a:pt x="261" y="0"/>
                  </a:moveTo>
                  <a:lnTo>
                    <a:pt x="261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04" y="0"/>
                  </a:lnTo>
                  <a:lnTo>
                    <a:pt x="120" y="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EE7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310"/>
            <p:cNvSpPr/>
            <p:nvPr/>
          </p:nvSpPr>
          <p:spPr bwMode="auto">
            <a:xfrm>
              <a:off x="10476418" y="2707283"/>
              <a:ext cx="265113" cy="215900"/>
            </a:xfrm>
            <a:custGeom>
              <a:avLst/>
              <a:gdLst>
                <a:gd name="T0" fmla="*/ 84 w 84"/>
                <a:gd name="T1" fmla="*/ 0 h 68"/>
                <a:gd name="T2" fmla="*/ 84 w 84"/>
                <a:gd name="T3" fmla="*/ 60 h 68"/>
                <a:gd name="T4" fmla="*/ 77 w 84"/>
                <a:gd name="T5" fmla="*/ 68 h 68"/>
                <a:gd name="T6" fmla="*/ 6 w 84"/>
                <a:gd name="T7" fmla="*/ 68 h 68"/>
                <a:gd name="T8" fmla="*/ 0 w 84"/>
                <a:gd name="T9" fmla="*/ 60 h 68"/>
                <a:gd name="T10" fmla="*/ 0 w 84"/>
                <a:gd name="T11" fmla="*/ 0 h 68"/>
                <a:gd name="T12" fmla="*/ 33 w 84"/>
                <a:gd name="T13" fmla="*/ 0 h 68"/>
                <a:gd name="T14" fmla="*/ 38 w 84"/>
                <a:gd name="T15" fmla="*/ 0 h 68"/>
                <a:gd name="T16" fmla="*/ 84 w 84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8">
                  <a:moveTo>
                    <a:pt x="84" y="0"/>
                  </a:moveTo>
                  <a:cubicBezTo>
                    <a:pt x="84" y="60"/>
                    <a:pt x="84" y="60"/>
                    <a:pt x="84" y="60"/>
                  </a:cubicBezTo>
                  <a:cubicBezTo>
                    <a:pt x="84" y="65"/>
                    <a:pt x="81" y="68"/>
                    <a:pt x="77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65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246F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311"/>
            <p:cNvSpPr>
              <a:spLocks noEditPoints="1"/>
            </p:cNvSpPr>
            <p:nvPr/>
          </p:nvSpPr>
          <p:spPr bwMode="auto">
            <a:xfrm>
              <a:off x="10400218" y="2364383"/>
              <a:ext cx="414338" cy="346075"/>
            </a:xfrm>
            <a:custGeom>
              <a:avLst/>
              <a:gdLst>
                <a:gd name="T0" fmla="*/ 14 w 261"/>
                <a:gd name="T1" fmla="*/ 0 h 218"/>
                <a:gd name="T2" fmla="*/ 58 w 261"/>
                <a:gd name="T3" fmla="*/ 218 h 218"/>
                <a:gd name="T4" fmla="*/ 48 w 261"/>
                <a:gd name="T5" fmla="*/ 218 h 218"/>
                <a:gd name="T6" fmla="*/ 0 w 261"/>
                <a:gd name="T7" fmla="*/ 2 h 218"/>
                <a:gd name="T8" fmla="*/ 14 w 261"/>
                <a:gd name="T9" fmla="*/ 0 h 218"/>
                <a:gd name="T10" fmla="*/ 14 w 261"/>
                <a:gd name="T11" fmla="*/ 0 h 218"/>
                <a:gd name="T12" fmla="*/ 138 w 261"/>
                <a:gd name="T13" fmla="*/ 0 h 218"/>
                <a:gd name="T14" fmla="*/ 138 w 261"/>
                <a:gd name="T15" fmla="*/ 216 h 218"/>
                <a:gd name="T16" fmla="*/ 126 w 261"/>
                <a:gd name="T17" fmla="*/ 216 h 218"/>
                <a:gd name="T18" fmla="*/ 126 w 261"/>
                <a:gd name="T19" fmla="*/ 0 h 218"/>
                <a:gd name="T20" fmla="*/ 138 w 261"/>
                <a:gd name="T21" fmla="*/ 0 h 218"/>
                <a:gd name="T22" fmla="*/ 138 w 261"/>
                <a:gd name="T23" fmla="*/ 0 h 218"/>
                <a:gd name="T24" fmla="*/ 261 w 261"/>
                <a:gd name="T25" fmla="*/ 2 h 218"/>
                <a:gd name="T26" fmla="*/ 215 w 261"/>
                <a:gd name="T27" fmla="*/ 218 h 218"/>
                <a:gd name="T28" fmla="*/ 205 w 261"/>
                <a:gd name="T29" fmla="*/ 216 h 218"/>
                <a:gd name="T30" fmla="*/ 249 w 261"/>
                <a:gd name="T31" fmla="*/ 0 h 218"/>
                <a:gd name="T32" fmla="*/ 261 w 261"/>
                <a:gd name="T33" fmla="*/ 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1" h="218">
                  <a:moveTo>
                    <a:pt x="14" y="0"/>
                  </a:moveTo>
                  <a:lnTo>
                    <a:pt x="58" y="218"/>
                  </a:lnTo>
                  <a:lnTo>
                    <a:pt x="48" y="218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close/>
                  <a:moveTo>
                    <a:pt x="138" y="0"/>
                  </a:moveTo>
                  <a:lnTo>
                    <a:pt x="138" y="216"/>
                  </a:lnTo>
                  <a:lnTo>
                    <a:pt x="126" y="216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38" y="0"/>
                  </a:lnTo>
                  <a:close/>
                  <a:moveTo>
                    <a:pt x="261" y="2"/>
                  </a:moveTo>
                  <a:lnTo>
                    <a:pt x="215" y="218"/>
                  </a:lnTo>
                  <a:lnTo>
                    <a:pt x="205" y="216"/>
                  </a:lnTo>
                  <a:lnTo>
                    <a:pt x="249" y="0"/>
                  </a:lnTo>
                  <a:lnTo>
                    <a:pt x="261" y="2"/>
                  </a:lnTo>
                  <a:close/>
                </a:path>
              </a:pathLst>
            </a:custGeom>
            <a:solidFill>
              <a:srgbClr val="EE7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312"/>
            <p:cNvSpPr>
              <a:spLocks noEditPoints="1"/>
            </p:cNvSpPr>
            <p:nvPr/>
          </p:nvSpPr>
          <p:spPr bwMode="auto">
            <a:xfrm>
              <a:off x="10609768" y="2364383"/>
              <a:ext cx="204788" cy="346075"/>
            </a:xfrm>
            <a:custGeom>
              <a:avLst/>
              <a:gdLst>
                <a:gd name="T0" fmla="*/ 0 w 129"/>
                <a:gd name="T1" fmla="*/ 216 h 218"/>
                <a:gd name="T2" fmla="*/ 0 w 129"/>
                <a:gd name="T3" fmla="*/ 0 h 218"/>
                <a:gd name="T4" fmla="*/ 6 w 129"/>
                <a:gd name="T5" fmla="*/ 0 h 218"/>
                <a:gd name="T6" fmla="*/ 6 w 129"/>
                <a:gd name="T7" fmla="*/ 216 h 218"/>
                <a:gd name="T8" fmla="*/ 0 w 129"/>
                <a:gd name="T9" fmla="*/ 216 h 218"/>
                <a:gd name="T10" fmla="*/ 0 w 129"/>
                <a:gd name="T11" fmla="*/ 216 h 218"/>
                <a:gd name="T12" fmla="*/ 129 w 129"/>
                <a:gd name="T13" fmla="*/ 2 h 218"/>
                <a:gd name="T14" fmla="*/ 83 w 129"/>
                <a:gd name="T15" fmla="*/ 218 h 218"/>
                <a:gd name="T16" fmla="*/ 73 w 129"/>
                <a:gd name="T17" fmla="*/ 216 h 218"/>
                <a:gd name="T18" fmla="*/ 117 w 129"/>
                <a:gd name="T19" fmla="*/ 0 h 218"/>
                <a:gd name="T20" fmla="*/ 129 w 129"/>
                <a:gd name="T21" fmla="*/ 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218">
                  <a:moveTo>
                    <a:pt x="0" y="21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16"/>
                  </a:lnTo>
                  <a:lnTo>
                    <a:pt x="0" y="216"/>
                  </a:lnTo>
                  <a:lnTo>
                    <a:pt x="0" y="216"/>
                  </a:lnTo>
                  <a:close/>
                  <a:moveTo>
                    <a:pt x="129" y="2"/>
                  </a:moveTo>
                  <a:lnTo>
                    <a:pt x="83" y="218"/>
                  </a:lnTo>
                  <a:lnTo>
                    <a:pt x="73" y="216"/>
                  </a:lnTo>
                  <a:lnTo>
                    <a:pt x="117" y="0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89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313"/>
            <p:cNvSpPr/>
            <p:nvPr/>
          </p:nvSpPr>
          <p:spPr bwMode="auto">
            <a:xfrm>
              <a:off x="10482768" y="2707283"/>
              <a:ext cx="252413" cy="57150"/>
            </a:xfrm>
            <a:custGeom>
              <a:avLst/>
              <a:gdLst>
                <a:gd name="T0" fmla="*/ 0 w 80"/>
                <a:gd name="T1" fmla="*/ 0 h 18"/>
                <a:gd name="T2" fmla="*/ 40 w 80"/>
                <a:gd name="T3" fmla="*/ 0 h 18"/>
                <a:gd name="T4" fmla="*/ 80 w 8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cubicBezTo>
                    <a:pt x="3" y="8"/>
                    <a:pt x="27" y="18"/>
                    <a:pt x="40" y="0"/>
                  </a:cubicBezTo>
                  <a:cubicBezTo>
                    <a:pt x="54" y="18"/>
                    <a:pt x="76" y="8"/>
                    <a:pt x="80" y="0"/>
                  </a:cubicBezTo>
                </a:path>
              </a:pathLst>
            </a:custGeom>
            <a:noFill/>
            <a:ln w="15875" cap="flat">
              <a:solidFill>
                <a:srgbClr val="EE762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314"/>
            <p:cNvSpPr/>
            <p:nvPr/>
          </p:nvSpPr>
          <p:spPr bwMode="auto">
            <a:xfrm>
              <a:off x="10565318" y="2707283"/>
              <a:ext cx="84138" cy="120650"/>
            </a:xfrm>
            <a:custGeom>
              <a:avLst/>
              <a:gdLst>
                <a:gd name="T0" fmla="*/ 12 w 27"/>
                <a:gd name="T1" fmla="*/ 0 h 38"/>
                <a:gd name="T2" fmla="*/ 16 w 27"/>
                <a:gd name="T3" fmla="*/ 0 h 38"/>
                <a:gd name="T4" fmla="*/ 25 w 27"/>
                <a:gd name="T5" fmla="*/ 22 h 38"/>
                <a:gd name="T6" fmla="*/ 14 w 27"/>
                <a:gd name="T7" fmla="*/ 38 h 38"/>
                <a:gd name="T8" fmla="*/ 3 w 27"/>
                <a:gd name="T9" fmla="*/ 22 h 38"/>
                <a:gd name="T10" fmla="*/ 12 w 2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8">
                  <a:moveTo>
                    <a:pt x="1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9" y="6"/>
                    <a:pt x="23" y="14"/>
                    <a:pt x="25" y="22"/>
                  </a:cubicBezTo>
                  <a:cubicBezTo>
                    <a:pt x="27" y="32"/>
                    <a:pt x="20" y="38"/>
                    <a:pt x="14" y="38"/>
                  </a:cubicBezTo>
                  <a:cubicBezTo>
                    <a:pt x="8" y="38"/>
                    <a:pt x="0" y="32"/>
                    <a:pt x="3" y="22"/>
                  </a:cubicBezTo>
                  <a:cubicBezTo>
                    <a:pt x="5" y="14"/>
                    <a:pt x="9" y="6"/>
                    <a:pt x="12" y="0"/>
                  </a:cubicBezTo>
                  <a:close/>
                </a:path>
              </a:pathLst>
            </a:custGeom>
            <a:solidFill>
              <a:srgbClr val="EE7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315"/>
            <p:cNvSpPr/>
            <p:nvPr/>
          </p:nvSpPr>
          <p:spPr bwMode="auto">
            <a:xfrm>
              <a:off x="10700256" y="2707283"/>
              <a:ext cx="41275" cy="120650"/>
            </a:xfrm>
            <a:custGeom>
              <a:avLst/>
              <a:gdLst>
                <a:gd name="T0" fmla="*/ 11 w 13"/>
                <a:gd name="T1" fmla="*/ 0 h 38"/>
                <a:gd name="T2" fmla="*/ 13 w 13"/>
                <a:gd name="T3" fmla="*/ 0 h 38"/>
                <a:gd name="T4" fmla="*/ 13 w 13"/>
                <a:gd name="T5" fmla="*/ 38 h 38"/>
                <a:gd name="T6" fmla="*/ 2 w 13"/>
                <a:gd name="T7" fmla="*/ 22 h 38"/>
                <a:gd name="T8" fmla="*/ 11 w 13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8">
                  <a:moveTo>
                    <a:pt x="1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8"/>
                    <a:pt x="0" y="32"/>
                    <a:pt x="2" y="22"/>
                  </a:cubicBezTo>
                  <a:cubicBezTo>
                    <a:pt x="4" y="14"/>
                    <a:pt x="8" y="6"/>
                    <a:pt x="11" y="0"/>
                  </a:cubicBezTo>
                  <a:close/>
                </a:path>
              </a:pathLst>
            </a:custGeom>
            <a:solidFill>
              <a:srgbClr val="EE7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316"/>
            <p:cNvSpPr/>
            <p:nvPr/>
          </p:nvSpPr>
          <p:spPr bwMode="auto">
            <a:xfrm>
              <a:off x="10476418" y="2704108"/>
              <a:ext cx="41275" cy="123825"/>
            </a:xfrm>
            <a:custGeom>
              <a:avLst/>
              <a:gdLst>
                <a:gd name="T0" fmla="*/ 1 w 13"/>
                <a:gd name="T1" fmla="*/ 0 h 39"/>
                <a:gd name="T2" fmla="*/ 0 w 13"/>
                <a:gd name="T3" fmla="*/ 1 h 39"/>
                <a:gd name="T4" fmla="*/ 0 w 13"/>
                <a:gd name="T5" fmla="*/ 39 h 39"/>
                <a:gd name="T6" fmla="*/ 11 w 13"/>
                <a:gd name="T7" fmla="*/ 23 h 39"/>
                <a:gd name="T8" fmla="*/ 1 w 13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6" y="39"/>
                    <a:pt x="13" y="33"/>
                    <a:pt x="11" y="23"/>
                  </a:cubicBezTo>
                  <a:cubicBezTo>
                    <a:pt x="9" y="15"/>
                    <a:pt x="4" y="6"/>
                    <a:pt x="1" y="0"/>
                  </a:cubicBezTo>
                  <a:close/>
                </a:path>
              </a:pathLst>
            </a:custGeom>
            <a:solidFill>
              <a:srgbClr val="EE7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317"/>
            <p:cNvSpPr/>
            <p:nvPr/>
          </p:nvSpPr>
          <p:spPr bwMode="auto">
            <a:xfrm>
              <a:off x="10609768" y="886420"/>
              <a:ext cx="593725" cy="1320800"/>
            </a:xfrm>
            <a:custGeom>
              <a:avLst/>
              <a:gdLst>
                <a:gd name="T0" fmla="*/ 0 w 188"/>
                <a:gd name="T1" fmla="*/ 0 h 417"/>
                <a:gd name="T2" fmla="*/ 188 w 188"/>
                <a:gd name="T3" fmla="*/ 188 h 417"/>
                <a:gd name="T4" fmla="*/ 65 w 188"/>
                <a:gd name="T5" fmla="*/ 417 h 417"/>
                <a:gd name="T6" fmla="*/ 0 w 188"/>
                <a:gd name="T7" fmla="*/ 417 h 417"/>
                <a:gd name="T8" fmla="*/ 0 w 188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417">
                  <a:moveTo>
                    <a:pt x="0" y="0"/>
                  </a:moveTo>
                  <a:cubicBezTo>
                    <a:pt x="104" y="0"/>
                    <a:pt x="188" y="84"/>
                    <a:pt x="188" y="188"/>
                  </a:cubicBezTo>
                  <a:cubicBezTo>
                    <a:pt x="188" y="275"/>
                    <a:pt x="115" y="349"/>
                    <a:pt x="65" y="417"/>
                  </a:cubicBezTo>
                  <a:cubicBezTo>
                    <a:pt x="0" y="417"/>
                    <a:pt x="0" y="417"/>
                    <a:pt x="0" y="417"/>
                  </a:cubicBezTo>
                  <a:cubicBezTo>
                    <a:pt x="16" y="278"/>
                    <a:pt x="14" y="139"/>
                    <a:pt x="0" y="0"/>
                  </a:cubicBez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318"/>
            <p:cNvSpPr/>
            <p:nvPr/>
          </p:nvSpPr>
          <p:spPr bwMode="auto">
            <a:xfrm>
              <a:off x="10609768" y="886420"/>
              <a:ext cx="438150" cy="1320800"/>
            </a:xfrm>
            <a:custGeom>
              <a:avLst/>
              <a:gdLst>
                <a:gd name="T0" fmla="*/ 0 w 139"/>
                <a:gd name="T1" fmla="*/ 0 h 417"/>
                <a:gd name="T2" fmla="*/ 139 w 139"/>
                <a:gd name="T3" fmla="*/ 188 h 417"/>
                <a:gd name="T4" fmla="*/ 48 w 139"/>
                <a:gd name="T5" fmla="*/ 417 h 417"/>
                <a:gd name="T6" fmla="*/ 0 w 139"/>
                <a:gd name="T7" fmla="*/ 417 h 417"/>
                <a:gd name="T8" fmla="*/ 0 w 139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417">
                  <a:moveTo>
                    <a:pt x="0" y="0"/>
                  </a:moveTo>
                  <a:cubicBezTo>
                    <a:pt x="77" y="0"/>
                    <a:pt x="139" y="84"/>
                    <a:pt x="139" y="188"/>
                  </a:cubicBezTo>
                  <a:cubicBezTo>
                    <a:pt x="139" y="275"/>
                    <a:pt x="85" y="349"/>
                    <a:pt x="48" y="417"/>
                  </a:cubicBezTo>
                  <a:cubicBezTo>
                    <a:pt x="0" y="417"/>
                    <a:pt x="0" y="417"/>
                    <a:pt x="0" y="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319"/>
            <p:cNvSpPr/>
            <p:nvPr/>
          </p:nvSpPr>
          <p:spPr bwMode="auto">
            <a:xfrm>
              <a:off x="10609768" y="886420"/>
              <a:ext cx="258763" cy="1320800"/>
            </a:xfrm>
            <a:custGeom>
              <a:avLst/>
              <a:gdLst>
                <a:gd name="T0" fmla="*/ 0 w 82"/>
                <a:gd name="T1" fmla="*/ 0 h 417"/>
                <a:gd name="T2" fmla="*/ 82 w 82"/>
                <a:gd name="T3" fmla="*/ 188 h 417"/>
                <a:gd name="T4" fmla="*/ 29 w 82"/>
                <a:gd name="T5" fmla="*/ 417 h 417"/>
                <a:gd name="T6" fmla="*/ 0 w 82"/>
                <a:gd name="T7" fmla="*/ 417 h 417"/>
                <a:gd name="T8" fmla="*/ 0 w 82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417">
                  <a:moveTo>
                    <a:pt x="0" y="0"/>
                  </a:moveTo>
                  <a:cubicBezTo>
                    <a:pt x="45" y="0"/>
                    <a:pt x="82" y="84"/>
                    <a:pt x="82" y="188"/>
                  </a:cubicBezTo>
                  <a:cubicBezTo>
                    <a:pt x="82" y="275"/>
                    <a:pt x="50" y="349"/>
                    <a:pt x="29" y="417"/>
                  </a:cubicBezTo>
                  <a:cubicBezTo>
                    <a:pt x="0" y="417"/>
                    <a:pt x="0" y="417"/>
                    <a:pt x="0" y="417"/>
                  </a:cubicBezTo>
                  <a:cubicBezTo>
                    <a:pt x="34" y="278"/>
                    <a:pt x="28" y="139"/>
                    <a:pt x="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320"/>
            <p:cNvSpPr/>
            <p:nvPr/>
          </p:nvSpPr>
          <p:spPr bwMode="auto">
            <a:xfrm>
              <a:off x="10609768" y="886420"/>
              <a:ext cx="90488" cy="1320800"/>
            </a:xfrm>
            <a:custGeom>
              <a:avLst/>
              <a:gdLst>
                <a:gd name="T0" fmla="*/ 0 w 29"/>
                <a:gd name="T1" fmla="*/ 0 h 417"/>
                <a:gd name="T2" fmla="*/ 29 w 29"/>
                <a:gd name="T3" fmla="*/ 188 h 417"/>
                <a:gd name="T4" fmla="*/ 10 w 29"/>
                <a:gd name="T5" fmla="*/ 417 h 417"/>
                <a:gd name="T6" fmla="*/ 0 w 29"/>
                <a:gd name="T7" fmla="*/ 417 h 417"/>
                <a:gd name="T8" fmla="*/ 0 w 29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17">
                  <a:moveTo>
                    <a:pt x="0" y="0"/>
                  </a:moveTo>
                  <a:cubicBezTo>
                    <a:pt x="16" y="0"/>
                    <a:pt x="29" y="84"/>
                    <a:pt x="29" y="188"/>
                  </a:cubicBezTo>
                  <a:cubicBezTo>
                    <a:pt x="29" y="275"/>
                    <a:pt x="18" y="349"/>
                    <a:pt x="10" y="417"/>
                  </a:cubicBezTo>
                  <a:cubicBezTo>
                    <a:pt x="0" y="417"/>
                    <a:pt x="0" y="417"/>
                    <a:pt x="0" y="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Rectangle 321"/>
            <p:cNvSpPr>
              <a:spLocks noChangeArrowheads="1"/>
            </p:cNvSpPr>
            <p:nvPr/>
          </p:nvSpPr>
          <p:spPr bwMode="auto">
            <a:xfrm>
              <a:off x="10609768" y="2207220"/>
              <a:ext cx="204788" cy="160338"/>
            </a:xfrm>
            <a:prstGeom prst="rect">
              <a:avLst/>
            </a:prstGeom>
            <a:solidFill>
              <a:srgbClr val="F89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322"/>
            <p:cNvSpPr/>
            <p:nvPr/>
          </p:nvSpPr>
          <p:spPr bwMode="auto">
            <a:xfrm>
              <a:off x="10609768" y="2707283"/>
              <a:ext cx="131763" cy="215900"/>
            </a:xfrm>
            <a:custGeom>
              <a:avLst/>
              <a:gdLst>
                <a:gd name="T0" fmla="*/ 42 w 42"/>
                <a:gd name="T1" fmla="*/ 0 h 68"/>
                <a:gd name="T2" fmla="*/ 42 w 42"/>
                <a:gd name="T3" fmla="*/ 60 h 68"/>
                <a:gd name="T4" fmla="*/ 35 w 42"/>
                <a:gd name="T5" fmla="*/ 68 h 68"/>
                <a:gd name="T6" fmla="*/ 0 w 42"/>
                <a:gd name="T7" fmla="*/ 68 h 68"/>
                <a:gd name="T8" fmla="*/ 0 w 42"/>
                <a:gd name="T9" fmla="*/ 38 h 68"/>
                <a:gd name="T10" fmla="*/ 0 w 42"/>
                <a:gd name="T11" fmla="*/ 0 h 68"/>
                <a:gd name="T12" fmla="*/ 42 w 42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8">
                  <a:moveTo>
                    <a:pt x="42" y="0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42" y="65"/>
                    <a:pt x="39" y="68"/>
                    <a:pt x="35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57"/>
                    <a:pt x="0" y="50"/>
                    <a:pt x="0" y="38"/>
                  </a:cubicBezTo>
                  <a:cubicBezTo>
                    <a:pt x="4" y="27"/>
                    <a:pt x="4" y="12"/>
                    <a:pt x="0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3083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323"/>
            <p:cNvSpPr/>
            <p:nvPr/>
          </p:nvSpPr>
          <p:spPr bwMode="auto">
            <a:xfrm>
              <a:off x="10609768" y="2691408"/>
              <a:ext cx="131763" cy="57150"/>
            </a:xfrm>
            <a:custGeom>
              <a:avLst/>
              <a:gdLst>
                <a:gd name="T0" fmla="*/ 42 w 42"/>
                <a:gd name="T1" fmla="*/ 7 h 18"/>
                <a:gd name="T2" fmla="*/ 38 w 42"/>
                <a:gd name="T3" fmla="*/ 12 h 18"/>
                <a:gd name="T4" fmla="*/ 25 w 42"/>
                <a:gd name="T5" fmla="*/ 17 h 18"/>
                <a:gd name="T6" fmla="*/ 8 w 42"/>
                <a:gd name="T7" fmla="*/ 15 h 18"/>
                <a:gd name="T8" fmla="*/ 1 w 42"/>
                <a:gd name="T9" fmla="*/ 6 h 18"/>
                <a:gd name="T10" fmla="*/ 0 w 42"/>
                <a:gd name="T11" fmla="*/ 5 h 18"/>
                <a:gd name="T12" fmla="*/ 0 w 42"/>
                <a:gd name="T13" fmla="*/ 0 h 18"/>
                <a:gd name="T14" fmla="*/ 2 w 42"/>
                <a:gd name="T15" fmla="*/ 4 h 18"/>
                <a:gd name="T16" fmla="*/ 11 w 42"/>
                <a:gd name="T17" fmla="*/ 11 h 18"/>
                <a:gd name="T18" fmla="*/ 24 w 42"/>
                <a:gd name="T19" fmla="*/ 12 h 18"/>
                <a:gd name="T20" fmla="*/ 35 w 42"/>
                <a:gd name="T21" fmla="*/ 8 h 18"/>
                <a:gd name="T22" fmla="*/ 38 w 42"/>
                <a:gd name="T23" fmla="*/ 4 h 18"/>
                <a:gd name="T24" fmla="*/ 42 w 42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8">
                  <a:moveTo>
                    <a:pt x="42" y="7"/>
                  </a:moveTo>
                  <a:cubicBezTo>
                    <a:pt x="41" y="8"/>
                    <a:pt x="40" y="10"/>
                    <a:pt x="38" y="12"/>
                  </a:cubicBezTo>
                  <a:cubicBezTo>
                    <a:pt x="34" y="14"/>
                    <a:pt x="30" y="16"/>
                    <a:pt x="25" y="17"/>
                  </a:cubicBezTo>
                  <a:cubicBezTo>
                    <a:pt x="20" y="18"/>
                    <a:pt x="14" y="18"/>
                    <a:pt x="8" y="15"/>
                  </a:cubicBezTo>
                  <a:cubicBezTo>
                    <a:pt x="5" y="13"/>
                    <a:pt x="4" y="10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7"/>
                    <a:pt x="8" y="9"/>
                    <a:pt x="11" y="11"/>
                  </a:cubicBezTo>
                  <a:cubicBezTo>
                    <a:pt x="15" y="13"/>
                    <a:pt x="20" y="13"/>
                    <a:pt x="24" y="12"/>
                  </a:cubicBezTo>
                  <a:cubicBezTo>
                    <a:pt x="28" y="12"/>
                    <a:pt x="32" y="10"/>
                    <a:pt x="35" y="8"/>
                  </a:cubicBezTo>
                  <a:cubicBezTo>
                    <a:pt x="36" y="7"/>
                    <a:pt x="37" y="5"/>
                    <a:pt x="38" y="4"/>
                  </a:cubicBezTo>
                  <a:lnTo>
                    <a:pt x="42" y="7"/>
                  </a:lnTo>
                  <a:close/>
                </a:path>
              </a:pathLst>
            </a:custGeom>
            <a:solidFill>
              <a:srgbClr val="F89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324"/>
            <p:cNvSpPr/>
            <p:nvPr/>
          </p:nvSpPr>
          <p:spPr bwMode="auto">
            <a:xfrm>
              <a:off x="10609768" y="2707283"/>
              <a:ext cx="39688" cy="120650"/>
            </a:xfrm>
            <a:custGeom>
              <a:avLst/>
              <a:gdLst>
                <a:gd name="T0" fmla="*/ 0 w 13"/>
                <a:gd name="T1" fmla="*/ 0 h 38"/>
                <a:gd name="T2" fmla="*/ 2 w 13"/>
                <a:gd name="T3" fmla="*/ 0 h 38"/>
                <a:gd name="T4" fmla="*/ 11 w 13"/>
                <a:gd name="T5" fmla="*/ 22 h 38"/>
                <a:gd name="T6" fmla="*/ 0 w 13"/>
                <a:gd name="T7" fmla="*/ 38 h 38"/>
                <a:gd name="T8" fmla="*/ 0 w 13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8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5" y="6"/>
                    <a:pt x="9" y="14"/>
                    <a:pt x="11" y="22"/>
                  </a:cubicBezTo>
                  <a:cubicBezTo>
                    <a:pt x="13" y="32"/>
                    <a:pt x="6" y="38"/>
                    <a:pt x="0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89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325"/>
            <p:cNvSpPr/>
            <p:nvPr/>
          </p:nvSpPr>
          <p:spPr bwMode="auto">
            <a:xfrm>
              <a:off x="10700256" y="2704108"/>
              <a:ext cx="41275" cy="123825"/>
            </a:xfrm>
            <a:custGeom>
              <a:avLst/>
              <a:gdLst>
                <a:gd name="T0" fmla="*/ 12 w 13"/>
                <a:gd name="T1" fmla="*/ 0 h 39"/>
                <a:gd name="T2" fmla="*/ 13 w 13"/>
                <a:gd name="T3" fmla="*/ 1 h 39"/>
                <a:gd name="T4" fmla="*/ 13 w 13"/>
                <a:gd name="T5" fmla="*/ 39 h 39"/>
                <a:gd name="T6" fmla="*/ 2 w 13"/>
                <a:gd name="T7" fmla="*/ 23 h 39"/>
                <a:gd name="T8" fmla="*/ 12 w 13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9">
                  <a:moveTo>
                    <a:pt x="12" y="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7" y="39"/>
                    <a:pt x="0" y="33"/>
                    <a:pt x="2" y="23"/>
                  </a:cubicBezTo>
                  <a:cubicBezTo>
                    <a:pt x="4" y="15"/>
                    <a:pt x="9" y="6"/>
                    <a:pt x="12" y="0"/>
                  </a:cubicBezTo>
                  <a:close/>
                </a:path>
              </a:pathLst>
            </a:custGeom>
            <a:solidFill>
              <a:srgbClr val="F89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4" name="Group 95"/>
          <p:cNvGrpSpPr/>
          <p:nvPr/>
        </p:nvGrpSpPr>
        <p:grpSpPr>
          <a:xfrm>
            <a:off x="-1709268" y="3465662"/>
            <a:ext cx="1154113" cy="1216025"/>
            <a:chOff x="2098675" y="1285875"/>
            <a:chExt cx="1154113" cy="1216025"/>
          </a:xfrm>
          <a:solidFill>
            <a:srgbClr val="FFC000"/>
          </a:solidFill>
        </p:grpSpPr>
        <p:sp>
          <p:nvSpPr>
            <p:cNvPr id="175" name="Oval 326"/>
            <p:cNvSpPr>
              <a:spLocks noChangeArrowheads="1"/>
            </p:cNvSpPr>
            <p:nvPr/>
          </p:nvSpPr>
          <p:spPr bwMode="auto">
            <a:xfrm>
              <a:off x="2333625" y="1549400"/>
              <a:ext cx="688975" cy="690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327"/>
            <p:cNvSpPr>
              <a:spLocks noEditPoints="1"/>
            </p:cNvSpPr>
            <p:nvPr/>
          </p:nvSpPr>
          <p:spPr bwMode="auto">
            <a:xfrm>
              <a:off x="2098675" y="1285875"/>
              <a:ext cx="1154113" cy="1216025"/>
            </a:xfrm>
            <a:custGeom>
              <a:avLst/>
              <a:gdLst>
                <a:gd name="T0" fmla="*/ 183 w 365"/>
                <a:gd name="T1" fmla="*/ 0 h 384"/>
                <a:gd name="T2" fmla="*/ 199 w 365"/>
                <a:gd name="T3" fmla="*/ 62 h 384"/>
                <a:gd name="T4" fmla="*/ 183 w 365"/>
                <a:gd name="T5" fmla="*/ 61 h 384"/>
                <a:gd name="T6" fmla="*/ 166 w 365"/>
                <a:gd name="T7" fmla="*/ 62 h 384"/>
                <a:gd name="T8" fmla="*/ 183 w 365"/>
                <a:gd name="T9" fmla="*/ 0 h 384"/>
                <a:gd name="T10" fmla="*/ 246 w 365"/>
                <a:gd name="T11" fmla="*/ 77 h 384"/>
                <a:gd name="T12" fmla="*/ 295 w 365"/>
                <a:gd name="T13" fmla="*/ 37 h 384"/>
                <a:gd name="T14" fmla="*/ 273 w 365"/>
                <a:gd name="T15" fmla="*/ 96 h 384"/>
                <a:gd name="T16" fmla="*/ 246 w 365"/>
                <a:gd name="T17" fmla="*/ 77 h 384"/>
                <a:gd name="T18" fmla="*/ 302 w 365"/>
                <a:gd name="T19" fmla="*/ 136 h 384"/>
                <a:gd name="T20" fmla="*/ 365 w 365"/>
                <a:gd name="T21" fmla="*/ 133 h 384"/>
                <a:gd name="T22" fmla="*/ 312 w 365"/>
                <a:gd name="T23" fmla="*/ 168 h 384"/>
                <a:gd name="T24" fmla="*/ 302 w 365"/>
                <a:gd name="T25" fmla="*/ 136 h 384"/>
                <a:gd name="T26" fmla="*/ 312 w 365"/>
                <a:gd name="T27" fmla="*/ 217 h 384"/>
                <a:gd name="T28" fmla="*/ 365 w 365"/>
                <a:gd name="T29" fmla="*/ 251 h 384"/>
                <a:gd name="T30" fmla="*/ 302 w 365"/>
                <a:gd name="T31" fmla="*/ 248 h 384"/>
                <a:gd name="T32" fmla="*/ 312 w 365"/>
                <a:gd name="T33" fmla="*/ 217 h 384"/>
                <a:gd name="T34" fmla="*/ 273 w 365"/>
                <a:gd name="T35" fmla="*/ 288 h 384"/>
                <a:gd name="T36" fmla="*/ 295 w 365"/>
                <a:gd name="T37" fmla="*/ 347 h 384"/>
                <a:gd name="T38" fmla="*/ 246 w 365"/>
                <a:gd name="T39" fmla="*/ 307 h 384"/>
                <a:gd name="T40" fmla="*/ 273 w 365"/>
                <a:gd name="T41" fmla="*/ 288 h 384"/>
                <a:gd name="T42" fmla="*/ 199 w 365"/>
                <a:gd name="T43" fmla="*/ 323 h 384"/>
                <a:gd name="T44" fmla="*/ 183 w 365"/>
                <a:gd name="T45" fmla="*/ 384 h 384"/>
                <a:gd name="T46" fmla="*/ 166 w 365"/>
                <a:gd name="T47" fmla="*/ 323 h 384"/>
                <a:gd name="T48" fmla="*/ 183 w 365"/>
                <a:gd name="T49" fmla="*/ 324 h 384"/>
                <a:gd name="T50" fmla="*/ 199 w 365"/>
                <a:gd name="T51" fmla="*/ 323 h 384"/>
                <a:gd name="T52" fmla="*/ 119 w 365"/>
                <a:gd name="T53" fmla="*/ 307 h 384"/>
                <a:gd name="T54" fmla="*/ 70 w 365"/>
                <a:gd name="T55" fmla="*/ 347 h 384"/>
                <a:gd name="T56" fmla="*/ 93 w 365"/>
                <a:gd name="T57" fmla="*/ 288 h 384"/>
                <a:gd name="T58" fmla="*/ 119 w 365"/>
                <a:gd name="T59" fmla="*/ 307 h 384"/>
                <a:gd name="T60" fmla="*/ 64 w 365"/>
                <a:gd name="T61" fmla="*/ 248 h 384"/>
                <a:gd name="T62" fmla="*/ 0 w 365"/>
                <a:gd name="T63" fmla="*/ 251 h 384"/>
                <a:gd name="T64" fmla="*/ 54 w 365"/>
                <a:gd name="T65" fmla="*/ 217 h 384"/>
                <a:gd name="T66" fmla="*/ 64 w 365"/>
                <a:gd name="T67" fmla="*/ 248 h 384"/>
                <a:gd name="T68" fmla="*/ 54 w 365"/>
                <a:gd name="T69" fmla="*/ 168 h 384"/>
                <a:gd name="T70" fmla="*/ 0 w 365"/>
                <a:gd name="T71" fmla="*/ 133 h 384"/>
                <a:gd name="T72" fmla="*/ 64 w 365"/>
                <a:gd name="T73" fmla="*/ 136 h 384"/>
                <a:gd name="T74" fmla="*/ 54 w 365"/>
                <a:gd name="T75" fmla="*/ 168 h 384"/>
                <a:gd name="T76" fmla="*/ 93 w 365"/>
                <a:gd name="T77" fmla="*/ 96 h 384"/>
                <a:gd name="T78" fmla="*/ 70 w 365"/>
                <a:gd name="T79" fmla="*/ 37 h 384"/>
                <a:gd name="T80" fmla="*/ 119 w 365"/>
                <a:gd name="T81" fmla="*/ 77 h 384"/>
                <a:gd name="T82" fmla="*/ 93 w 365"/>
                <a:gd name="T83" fmla="*/ 9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5" h="384">
                  <a:moveTo>
                    <a:pt x="183" y="0"/>
                  </a:moveTo>
                  <a:cubicBezTo>
                    <a:pt x="199" y="62"/>
                    <a:pt x="199" y="62"/>
                    <a:pt x="199" y="62"/>
                  </a:cubicBezTo>
                  <a:cubicBezTo>
                    <a:pt x="194" y="61"/>
                    <a:pt x="188" y="61"/>
                    <a:pt x="183" y="61"/>
                  </a:cubicBezTo>
                  <a:cubicBezTo>
                    <a:pt x="177" y="61"/>
                    <a:pt x="172" y="61"/>
                    <a:pt x="166" y="62"/>
                  </a:cubicBezTo>
                  <a:cubicBezTo>
                    <a:pt x="183" y="0"/>
                    <a:pt x="183" y="0"/>
                    <a:pt x="183" y="0"/>
                  </a:cubicBezTo>
                  <a:close/>
                  <a:moveTo>
                    <a:pt x="246" y="77"/>
                  </a:moveTo>
                  <a:cubicBezTo>
                    <a:pt x="295" y="37"/>
                    <a:pt x="295" y="37"/>
                    <a:pt x="295" y="37"/>
                  </a:cubicBezTo>
                  <a:cubicBezTo>
                    <a:pt x="273" y="96"/>
                    <a:pt x="273" y="96"/>
                    <a:pt x="273" y="96"/>
                  </a:cubicBezTo>
                  <a:cubicBezTo>
                    <a:pt x="265" y="89"/>
                    <a:pt x="256" y="82"/>
                    <a:pt x="246" y="77"/>
                  </a:cubicBezTo>
                  <a:close/>
                  <a:moveTo>
                    <a:pt x="302" y="136"/>
                  </a:moveTo>
                  <a:cubicBezTo>
                    <a:pt x="365" y="133"/>
                    <a:pt x="365" y="133"/>
                    <a:pt x="365" y="133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0" y="157"/>
                    <a:pt x="306" y="146"/>
                    <a:pt x="302" y="136"/>
                  </a:cubicBezTo>
                  <a:close/>
                  <a:moveTo>
                    <a:pt x="312" y="217"/>
                  </a:moveTo>
                  <a:cubicBezTo>
                    <a:pt x="365" y="251"/>
                    <a:pt x="365" y="251"/>
                    <a:pt x="365" y="251"/>
                  </a:cubicBezTo>
                  <a:cubicBezTo>
                    <a:pt x="302" y="248"/>
                    <a:pt x="302" y="248"/>
                    <a:pt x="302" y="248"/>
                  </a:cubicBezTo>
                  <a:cubicBezTo>
                    <a:pt x="306" y="238"/>
                    <a:pt x="310" y="228"/>
                    <a:pt x="312" y="217"/>
                  </a:cubicBezTo>
                  <a:close/>
                  <a:moveTo>
                    <a:pt x="273" y="288"/>
                  </a:moveTo>
                  <a:cubicBezTo>
                    <a:pt x="295" y="347"/>
                    <a:pt x="295" y="347"/>
                    <a:pt x="295" y="347"/>
                  </a:cubicBezTo>
                  <a:cubicBezTo>
                    <a:pt x="246" y="307"/>
                    <a:pt x="246" y="307"/>
                    <a:pt x="246" y="307"/>
                  </a:cubicBezTo>
                  <a:cubicBezTo>
                    <a:pt x="256" y="302"/>
                    <a:pt x="265" y="295"/>
                    <a:pt x="273" y="288"/>
                  </a:cubicBezTo>
                  <a:close/>
                  <a:moveTo>
                    <a:pt x="199" y="323"/>
                  </a:moveTo>
                  <a:cubicBezTo>
                    <a:pt x="183" y="384"/>
                    <a:pt x="183" y="384"/>
                    <a:pt x="183" y="384"/>
                  </a:cubicBezTo>
                  <a:cubicBezTo>
                    <a:pt x="166" y="323"/>
                    <a:pt x="166" y="323"/>
                    <a:pt x="166" y="323"/>
                  </a:cubicBezTo>
                  <a:cubicBezTo>
                    <a:pt x="172" y="323"/>
                    <a:pt x="177" y="324"/>
                    <a:pt x="183" y="324"/>
                  </a:cubicBezTo>
                  <a:cubicBezTo>
                    <a:pt x="188" y="324"/>
                    <a:pt x="194" y="323"/>
                    <a:pt x="199" y="323"/>
                  </a:cubicBezTo>
                  <a:close/>
                  <a:moveTo>
                    <a:pt x="119" y="307"/>
                  </a:moveTo>
                  <a:cubicBezTo>
                    <a:pt x="70" y="347"/>
                    <a:pt x="70" y="347"/>
                    <a:pt x="70" y="347"/>
                  </a:cubicBezTo>
                  <a:cubicBezTo>
                    <a:pt x="93" y="288"/>
                    <a:pt x="93" y="288"/>
                    <a:pt x="93" y="288"/>
                  </a:cubicBezTo>
                  <a:cubicBezTo>
                    <a:pt x="101" y="295"/>
                    <a:pt x="110" y="302"/>
                    <a:pt x="119" y="307"/>
                  </a:cubicBezTo>
                  <a:close/>
                  <a:moveTo>
                    <a:pt x="64" y="248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54" y="217"/>
                    <a:pt x="54" y="217"/>
                    <a:pt x="54" y="217"/>
                  </a:cubicBezTo>
                  <a:cubicBezTo>
                    <a:pt x="56" y="228"/>
                    <a:pt x="59" y="238"/>
                    <a:pt x="64" y="248"/>
                  </a:cubicBezTo>
                  <a:close/>
                  <a:moveTo>
                    <a:pt x="54" y="168"/>
                  </a:moveTo>
                  <a:cubicBezTo>
                    <a:pt x="0" y="133"/>
                    <a:pt x="0" y="133"/>
                    <a:pt x="0" y="133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59" y="146"/>
                    <a:pt x="56" y="157"/>
                    <a:pt x="54" y="168"/>
                  </a:cubicBezTo>
                  <a:close/>
                  <a:moveTo>
                    <a:pt x="93" y="96"/>
                  </a:moveTo>
                  <a:cubicBezTo>
                    <a:pt x="70" y="37"/>
                    <a:pt x="70" y="37"/>
                    <a:pt x="70" y="37"/>
                  </a:cubicBezTo>
                  <a:cubicBezTo>
                    <a:pt x="119" y="77"/>
                    <a:pt x="119" y="77"/>
                    <a:pt x="119" y="77"/>
                  </a:cubicBezTo>
                  <a:cubicBezTo>
                    <a:pt x="110" y="82"/>
                    <a:pt x="101" y="89"/>
                    <a:pt x="93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328"/>
            <p:cNvSpPr/>
            <p:nvPr/>
          </p:nvSpPr>
          <p:spPr bwMode="auto">
            <a:xfrm>
              <a:off x="2678113" y="1549400"/>
              <a:ext cx="344488" cy="690563"/>
            </a:xfrm>
            <a:custGeom>
              <a:avLst/>
              <a:gdLst>
                <a:gd name="T0" fmla="*/ 0 w 109"/>
                <a:gd name="T1" fmla="*/ 0 h 218"/>
                <a:gd name="T2" fmla="*/ 109 w 109"/>
                <a:gd name="T3" fmla="*/ 109 h 218"/>
                <a:gd name="T4" fmla="*/ 0 w 109"/>
                <a:gd name="T5" fmla="*/ 218 h 218"/>
                <a:gd name="T6" fmla="*/ 0 w 109"/>
                <a:gd name="T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218">
                  <a:moveTo>
                    <a:pt x="0" y="0"/>
                  </a:moveTo>
                  <a:cubicBezTo>
                    <a:pt x="60" y="0"/>
                    <a:pt x="109" y="49"/>
                    <a:pt x="109" y="109"/>
                  </a:cubicBezTo>
                  <a:cubicBezTo>
                    <a:pt x="109" y="169"/>
                    <a:pt x="60" y="218"/>
                    <a:pt x="0" y="2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329"/>
            <p:cNvSpPr>
              <a:spLocks noEditPoints="1"/>
            </p:cNvSpPr>
            <p:nvPr/>
          </p:nvSpPr>
          <p:spPr bwMode="auto">
            <a:xfrm>
              <a:off x="2678113" y="1285875"/>
              <a:ext cx="574675" cy="1216025"/>
            </a:xfrm>
            <a:custGeom>
              <a:avLst/>
              <a:gdLst>
                <a:gd name="T0" fmla="*/ 0 w 182"/>
                <a:gd name="T1" fmla="*/ 0 h 384"/>
                <a:gd name="T2" fmla="*/ 16 w 182"/>
                <a:gd name="T3" fmla="*/ 62 h 384"/>
                <a:gd name="T4" fmla="*/ 0 w 182"/>
                <a:gd name="T5" fmla="*/ 61 h 384"/>
                <a:gd name="T6" fmla="*/ 0 w 182"/>
                <a:gd name="T7" fmla="*/ 0 h 384"/>
                <a:gd name="T8" fmla="*/ 0 w 182"/>
                <a:gd name="T9" fmla="*/ 384 h 384"/>
                <a:gd name="T10" fmla="*/ 0 w 182"/>
                <a:gd name="T11" fmla="*/ 324 h 384"/>
                <a:gd name="T12" fmla="*/ 16 w 182"/>
                <a:gd name="T13" fmla="*/ 323 h 384"/>
                <a:gd name="T14" fmla="*/ 0 w 182"/>
                <a:gd name="T15" fmla="*/ 384 h 384"/>
                <a:gd name="T16" fmla="*/ 63 w 182"/>
                <a:gd name="T17" fmla="*/ 77 h 384"/>
                <a:gd name="T18" fmla="*/ 112 w 182"/>
                <a:gd name="T19" fmla="*/ 37 h 384"/>
                <a:gd name="T20" fmla="*/ 90 w 182"/>
                <a:gd name="T21" fmla="*/ 96 h 384"/>
                <a:gd name="T22" fmla="*/ 63 w 182"/>
                <a:gd name="T23" fmla="*/ 77 h 384"/>
                <a:gd name="T24" fmla="*/ 119 w 182"/>
                <a:gd name="T25" fmla="*/ 136 h 384"/>
                <a:gd name="T26" fmla="*/ 182 w 182"/>
                <a:gd name="T27" fmla="*/ 133 h 384"/>
                <a:gd name="T28" fmla="*/ 129 w 182"/>
                <a:gd name="T29" fmla="*/ 168 h 384"/>
                <a:gd name="T30" fmla="*/ 119 w 182"/>
                <a:gd name="T31" fmla="*/ 136 h 384"/>
                <a:gd name="T32" fmla="*/ 129 w 182"/>
                <a:gd name="T33" fmla="*/ 217 h 384"/>
                <a:gd name="T34" fmla="*/ 182 w 182"/>
                <a:gd name="T35" fmla="*/ 251 h 384"/>
                <a:gd name="T36" fmla="*/ 119 w 182"/>
                <a:gd name="T37" fmla="*/ 248 h 384"/>
                <a:gd name="T38" fmla="*/ 129 w 182"/>
                <a:gd name="T39" fmla="*/ 217 h 384"/>
                <a:gd name="T40" fmla="*/ 90 w 182"/>
                <a:gd name="T41" fmla="*/ 288 h 384"/>
                <a:gd name="T42" fmla="*/ 112 w 182"/>
                <a:gd name="T43" fmla="*/ 347 h 384"/>
                <a:gd name="T44" fmla="*/ 63 w 182"/>
                <a:gd name="T45" fmla="*/ 307 h 384"/>
                <a:gd name="T46" fmla="*/ 90 w 182"/>
                <a:gd name="T47" fmla="*/ 28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2" h="384">
                  <a:moveTo>
                    <a:pt x="0" y="0"/>
                  </a:moveTo>
                  <a:cubicBezTo>
                    <a:pt x="16" y="62"/>
                    <a:pt x="16" y="62"/>
                    <a:pt x="16" y="62"/>
                  </a:cubicBezTo>
                  <a:cubicBezTo>
                    <a:pt x="11" y="61"/>
                    <a:pt x="5" y="61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0" y="384"/>
                  </a:moveTo>
                  <a:cubicBezTo>
                    <a:pt x="0" y="324"/>
                    <a:pt x="0" y="324"/>
                    <a:pt x="0" y="324"/>
                  </a:cubicBezTo>
                  <a:cubicBezTo>
                    <a:pt x="5" y="324"/>
                    <a:pt x="11" y="323"/>
                    <a:pt x="16" y="323"/>
                  </a:cubicBezTo>
                  <a:cubicBezTo>
                    <a:pt x="0" y="384"/>
                    <a:pt x="0" y="384"/>
                    <a:pt x="0" y="384"/>
                  </a:cubicBezTo>
                  <a:close/>
                  <a:moveTo>
                    <a:pt x="63" y="77"/>
                  </a:moveTo>
                  <a:cubicBezTo>
                    <a:pt x="112" y="37"/>
                    <a:pt x="112" y="37"/>
                    <a:pt x="112" y="37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82" y="89"/>
                    <a:pt x="73" y="82"/>
                    <a:pt x="63" y="77"/>
                  </a:cubicBezTo>
                  <a:close/>
                  <a:moveTo>
                    <a:pt x="119" y="136"/>
                  </a:moveTo>
                  <a:cubicBezTo>
                    <a:pt x="182" y="133"/>
                    <a:pt x="182" y="133"/>
                    <a:pt x="182" y="133"/>
                  </a:cubicBezTo>
                  <a:cubicBezTo>
                    <a:pt x="129" y="168"/>
                    <a:pt x="129" y="168"/>
                    <a:pt x="129" y="168"/>
                  </a:cubicBezTo>
                  <a:cubicBezTo>
                    <a:pt x="127" y="157"/>
                    <a:pt x="123" y="146"/>
                    <a:pt x="119" y="136"/>
                  </a:cubicBezTo>
                  <a:close/>
                  <a:moveTo>
                    <a:pt x="129" y="217"/>
                  </a:moveTo>
                  <a:cubicBezTo>
                    <a:pt x="182" y="251"/>
                    <a:pt x="182" y="251"/>
                    <a:pt x="182" y="251"/>
                  </a:cubicBezTo>
                  <a:cubicBezTo>
                    <a:pt x="119" y="248"/>
                    <a:pt x="119" y="248"/>
                    <a:pt x="119" y="248"/>
                  </a:cubicBezTo>
                  <a:cubicBezTo>
                    <a:pt x="123" y="238"/>
                    <a:pt x="127" y="228"/>
                    <a:pt x="129" y="217"/>
                  </a:cubicBezTo>
                  <a:close/>
                  <a:moveTo>
                    <a:pt x="90" y="288"/>
                  </a:moveTo>
                  <a:cubicBezTo>
                    <a:pt x="112" y="347"/>
                    <a:pt x="112" y="347"/>
                    <a:pt x="112" y="347"/>
                  </a:cubicBezTo>
                  <a:cubicBezTo>
                    <a:pt x="63" y="307"/>
                    <a:pt x="63" y="307"/>
                    <a:pt x="63" y="307"/>
                  </a:cubicBezTo>
                  <a:cubicBezTo>
                    <a:pt x="73" y="302"/>
                    <a:pt x="82" y="295"/>
                    <a:pt x="90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9" name="Group 100"/>
          <p:cNvGrpSpPr/>
          <p:nvPr/>
        </p:nvGrpSpPr>
        <p:grpSpPr>
          <a:xfrm>
            <a:off x="3593507" y="1949333"/>
            <a:ext cx="838200" cy="538163"/>
            <a:chOff x="3459163" y="2422525"/>
            <a:chExt cx="838200" cy="538163"/>
          </a:xfrm>
          <a:solidFill>
            <a:schemeClr val="bg1"/>
          </a:solidFill>
        </p:grpSpPr>
        <p:sp>
          <p:nvSpPr>
            <p:cNvPr id="180" name="Freeform 330"/>
            <p:cNvSpPr/>
            <p:nvPr/>
          </p:nvSpPr>
          <p:spPr bwMode="auto">
            <a:xfrm>
              <a:off x="3622675" y="2422525"/>
              <a:ext cx="477838" cy="368300"/>
            </a:xfrm>
            <a:custGeom>
              <a:avLst/>
              <a:gdLst>
                <a:gd name="T0" fmla="*/ 66 w 151"/>
                <a:gd name="T1" fmla="*/ 7 h 116"/>
                <a:gd name="T2" fmla="*/ 146 w 151"/>
                <a:gd name="T3" fmla="*/ 45 h 116"/>
                <a:gd name="T4" fmla="*/ 84 w 151"/>
                <a:gd name="T5" fmla="*/ 109 h 116"/>
                <a:gd name="T6" fmla="*/ 5 w 151"/>
                <a:gd name="T7" fmla="*/ 70 h 116"/>
                <a:gd name="T8" fmla="*/ 66 w 151"/>
                <a:gd name="T9" fmla="*/ 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16">
                  <a:moveTo>
                    <a:pt x="66" y="7"/>
                  </a:moveTo>
                  <a:cubicBezTo>
                    <a:pt x="105" y="0"/>
                    <a:pt x="141" y="17"/>
                    <a:pt x="146" y="45"/>
                  </a:cubicBezTo>
                  <a:cubicBezTo>
                    <a:pt x="151" y="74"/>
                    <a:pt x="123" y="102"/>
                    <a:pt x="84" y="109"/>
                  </a:cubicBezTo>
                  <a:cubicBezTo>
                    <a:pt x="46" y="116"/>
                    <a:pt x="10" y="98"/>
                    <a:pt x="5" y="70"/>
                  </a:cubicBezTo>
                  <a:cubicBezTo>
                    <a:pt x="0" y="42"/>
                    <a:pt x="28" y="14"/>
                    <a:pt x="6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331"/>
            <p:cNvSpPr/>
            <p:nvPr/>
          </p:nvSpPr>
          <p:spPr bwMode="auto">
            <a:xfrm>
              <a:off x="3810000" y="2546350"/>
              <a:ext cx="487363" cy="374650"/>
            </a:xfrm>
            <a:custGeom>
              <a:avLst/>
              <a:gdLst>
                <a:gd name="T0" fmla="*/ 68 w 154"/>
                <a:gd name="T1" fmla="*/ 7 h 118"/>
                <a:gd name="T2" fmla="*/ 149 w 154"/>
                <a:gd name="T3" fmla="*/ 46 h 118"/>
                <a:gd name="T4" fmla="*/ 86 w 154"/>
                <a:gd name="T5" fmla="*/ 111 h 118"/>
                <a:gd name="T6" fmla="*/ 5 w 154"/>
                <a:gd name="T7" fmla="*/ 72 h 118"/>
                <a:gd name="T8" fmla="*/ 68 w 154"/>
                <a:gd name="T9" fmla="*/ 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8">
                  <a:moveTo>
                    <a:pt x="68" y="7"/>
                  </a:moveTo>
                  <a:cubicBezTo>
                    <a:pt x="107" y="0"/>
                    <a:pt x="144" y="17"/>
                    <a:pt x="149" y="46"/>
                  </a:cubicBezTo>
                  <a:cubicBezTo>
                    <a:pt x="154" y="75"/>
                    <a:pt x="126" y="104"/>
                    <a:pt x="86" y="111"/>
                  </a:cubicBezTo>
                  <a:cubicBezTo>
                    <a:pt x="46" y="118"/>
                    <a:pt x="10" y="100"/>
                    <a:pt x="5" y="72"/>
                  </a:cubicBezTo>
                  <a:cubicBezTo>
                    <a:pt x="0" y="43"/>
                    <a:pt x="28" y="14"/>
                    <a:pt x="6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332"/>
            <p:cNvSpPr/>
            <p:nvPr/>
          </p:nvSpPr>
          <p:spPr bwMode="auto">
            <a:xfrm>
              <a:off x="3459163" y="2597150"/>
              <a:ext cx="322263" cy="250825"/>
            </a:xfrm>
            <a:custGeom>
              <a:avLst/>
              <a:gdLst>
                <a:gd name="T0" fmla="*/ 45 w 102"/>
                <a:gd name="T1" fmla="*/ 5 h 79"/>
                <a:gd name="T2" fmla="*/ 98 w 102"/>
                <a:gd name="T3" fmla="*/ 31 h 79"/>
                <a:gd name="T4" fmla="*/ 57 w 102"/>
                <a:gd name="T5" fmla="*/ 74 h 79"/>
                <a:gd name="T6" fmla="*/ 3 w 102"/>
                <a:gd name="T7" fmla="*/ 48 h 79"/>
                <a:gd name="T8" fmla="*/ 45 w 102"/>
                <a:gd name="T9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79">
                  <a:moveTo>
                    <a:pt x="45" y="5"/>
                  </a:moveTo>
                  <a:cubicBezTo>
                    <a:pt x="71" y="0"/>
                    <a:pt x="95" y="12"/>
                    <a:pt x="98" y="31"/>
                  </a:cubicBezTo>
                  <a:cubicBezTo>
                    <a:pt x="102" y="50"/>
                    <a:pt x="83" y="69"/>
                    <a:pt x="57" y="74"/>
                  </a:cubicBezTo>
                  <a:cubicBezTo>
                    <a:pt x="30" y="79"/>
                    <a:pt x="6" y="67"/>
                    <a:pt x="3" y="48"/>
                  </a:cubicBezTo>
                  <a:cubicBezTo>
                    <a:pt x="0" y="29"/>
                    <a:pt x="18" y="10"/>
                    <a:pt x="4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333"/>
            <p:cNvSpPr/>
            <p:nvPr/>
          </p:nvSpPr>
          <p:spPr bwMode="auto">
            <a:xfrm>
              <a:off x="3651250" y="2692400"/>
              <a:ext cx="350838" cy="268288"/>
            </a:xfrm>
            <a:custGeom>
              <a:avLst/>
              <a:gdLst>
                <a:gd name="T0" fmla="*/ 49 w 111"/>
                <a:gd name="T1" fmla="*/ 5 h 85"/>
                <a:gd name="T2" fmla="*/ 108 w 111"/>
                <a:gd name="T3" fmla="*/ 34 h 85"/>
                <a:gd name="T4" fmla="*/ 62 w 111"/>
                <a:gd name="T5" fmla="*/ 80 h 85"/>
                <a:gd name="T6" fmla="*/ 4 w 111"/>
                <a:gd name="T7" fmla="*/ 52 h 85"/>
                <a:gd name="T8" fmla="*/ 49 w 111"/>
                <a:gd name="T9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85">
                  <a:moveTo>
                    <a:pt x="49" y="5"/>
                  </a:moveTo>
                  <a:cubicBezTo>
                    <a:pt x="78" y="0"/>
                    <a:pt x="104" y="13"/>
                    <a:pt x="108" y="34"/>
                  </a:cubicBezTo>
                  <a:cubicBezTo>
                    <a:pt x="111" y="54"/>
                    <a:pt x="91" y="75"/>
                    <a:pt x="62" y="80"/>
                  </a:cubicBezTo>
                  <a:cubicBezTo>
                    <a:pt x="34" y="85"/>
                    <a:pt x="7" y="73"/>
                    <a:pt x="4" y="52"/>
                  </a:cubicBezTo>
                  <a:cubicBezTo>
                    <a:pt x="0" y="31"/>
                    <a:pt x="20" y="10"/>
                    <a:pt x="4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4" name="Freeform 159"/>
          <p:cNvSpPr/>
          <p:nvPr/>
        </p:nvSpPr>
        <p:spPr bwMode="auto">
          <a:xfrm>
            <a:off x="-164892" y="5206868"/>
            <a:ext cx="12356892" cy="1646756"/>
          </a:xfrm>
          <a:custGeom>
            <a:avLst/>
            <a:gdLst>
              <a:gd name="T0" fmla="*/ 0 w 3200"/>
              <a:gd name="T1" fmla="*/ 120 h 1100"/>
              <a:gd name="T2" fmla="*/ 1504 w 3200"/>
              <a:gd name="T3" fmla="*/ 471 h 1100"/>
              <a:gd name="T4" fmla="*/ 3200 w 3200"/>
              <a:gd name="T5" fmla="*/ 811 h 1100"/>
              <a:gd name="T6" fmla="*/ 3200 w 3200"/>
              <a:gd name="T7" fmla="*/ 1100 h 1100"/>
              <a:gd name="T8" fmla="*/ 0 w 3200"/>
              <a:gd name="T9" fmla="*/ 1100 h 1100"/>
              <a:gd name="T10" fmla="*/ 0 w 3200"/>
              <a:gd name="T11" fmla="*/ 12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00" h="1100">
                <a:moveTo>
                  <a:pt x="0" y="120"/>
                </a:moveTo>
                <a:cubicBezTo>
                  <a:pt x="0" y="120"/>
                  <a:pt x="753" y="0"/>
                  <a:pt x="1504" y="471"/>
                </a:cubicBezTo>
                <a:cubicBezTo>
                  <a:pt x="2255" y="942"/>
                  <a:pt x="3200" y="811"/>
                  <a:pt x="3200" y="811"/>
                </a:cubicBezTo>
                <a:cubicBezTo>
                  <a:pt x="3200" y="1100"/>
                  <a:pt x="3200" y="1100"/>
                  <a:pt x="3200" y="1100"/>
                </a:cubicBezTo>
                <a:cubicBezTo>
                  <a:pt x="0" y="1100"/>
                  <a:pt x="0" y="1100"/>
                  <a:pt x="0" y="1100"/>
                </a:cubicBezTo>
                <a:cubicBezTo>
                  <a:pt x="0" y="120"/>
                  <a:pt x="0" y="120"/>
                  <a:pt x="0" y="120"/>
                </a:cubicBezTo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Freeform 160"/>
          <p:cNvSpPr/>
          <p:nvPr/>
        </p:nvSpPr>
        <p:spPr bwMode="auto">
          <a:xfrm>
            <a:off x="0" y="5507465"/>
            <a:ext cx="12192000" cy="1295404"/>
          </a:xfrm>
          <a:custGeom>
            <a:avLst/>
            <a:gdLst>
              <a:gd name="T0" fmla="*/ 3200 w 3200"/>
              <a:gd name="T1" fmla="*/ 90 h 576"/>
              <a:gd name="T2" fmla="*/ 1743 w 3200"/>
              <a:gd name="T3" fmla="*/ 288 h 576"/>
              <a:gd name="T4" fmla="*/ 0 w 3200"/>
              <a:gd name="T5" fmla="*/ 238 h 576"/>
              <a:gd name="T6" fmla="*/ 0 w 3200"/>
              <a:gd name="T7" fmla="*/ 550 h 576"/>
              <a:gd name="T8" fmla="*/ 3200 w 3200"/>
              <a:gd name="T9" fmla="*/ 550 h 576"/>
              <a:gd name="T10" fmla="*/ 3200 w 3200"/>
              <a:gd name="T11" fmla="*/ 9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00" h="576">
                <a:moveTo>
                  <a:pt x="3200" y="90"/>
                </a:moveTo>
                <a:cubicBezTo>
                  <a:pt x="3200" y="90"/>
                  <a:pt x="2831" y="0"/>
                  <a:pt x="1743" y="288"/>
                </a:cubicBezTo>
                <a:cubicBezTo>
                  <a:pt x="654" y="576"/>
                  <a:pt x="0" y="238"/>
                  <a:pt x="0" y="238"/>
                </a:cubicBezTo>
                <a:cubicBezTo>
                  <a:pt x="0" y="550"/>
                  <a:pt x="0" y="550"/>
                  <a:pt x="0" y="550"/>
                </a:cubicBezTo>
                <a:cubicBezTo>
                  <a:pt x="3200" y="550"/>
                  <a:pt x="3200" y="550"/>
                  <a:pt x="3200" y="550"/>
                </a:cubicBezTo>
                <a:cubicBezTo>
                  <a:pt x="3200" y="90"/>
                  <a:pt x="3200" y="90"/>
                  <a:pt x="3200" y="90"/>
                </a:cubicBezTo>
              </a:path>
            </a:pathLst>
          </a:custGeom>
          <a:solidFill>
            <a:srgbClr val="894F3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6" name="Group 107"/>
          <p:cNvGrpSpPr/>
          <p:nvPr/>
        </p:nvGrpSpPr>
        <p:grpSpPr>
          <a:xfrm>
            <a:off x="289528" y="4030296"/>
            <a:ext cx="941387" cy="1385888"/>
            <a:chOff x="3832226" y="407988"/>
            <a:chExt cx="941387" cy="1385888"/>
          </a:xfrm>
          <a:solidFill>
            <a:srgbClr val="92D050"/>
          </a:solidFill>
        </p:grpSpPr>
        <p:sp>
          <p:nvSpPr>
            <p:cNvPr id="187" name="Freeform 223"/>
            <p:cNvSpPr/>
            <p:nvPr/>
          </p:nvSpPr>
          <p:spPr bwMode="auto">
            <a:xfrm>
              <a:off x="3832226" y="960438"/>
              <a:ext cx="339725" cy="395288"/>
            </a:xfrm>
            <a:custGeom>
              <a:avLst/>
              <a:gdLst>
                <a:gd name="T0" fmla="*/ 181 w 211"/>
                <a:gd name="T1" fmla="*/ 99 h 246"/>
                <a:gd name="T2" fmla="*/ 180 w 211"/>
                <a:gd name="T3" fmla="*/ 44 h 246"/>
                <a:gd name="T4" fmla="*/ 118 w 211"/>
                <a:gd name="T5" fmla="*/ 48 h 246"/>
                <a:gd name="T6" fmla="*/ 38 w 211"/>
                <a:gd name="T7" fmla="*/ 20 h 246"/>
                <a:gd name="T8" fmla="*/ 27 w 211"/>
                <a:gd name="T9" fmla="*/ 104 h 246"/>
                <a:gd name="T10" fmla="*/ 43 w 211"/>
                <a:gd name="T11" fmla="*/ 160 h 246"/>
                <a:gd name="T12" fmla="*/ 39 w 211"/>
                <a:gd name="T13" fmla="*/ 223 h 246"/>
                <a:gd name="T14" fmla="*/ 104 w 211"/>
                <a:gd name="T15" fmla="*/ 203 h 246"/>
                <a:gd name="T16" fmla="*/ 142 w 211"/>
                <a:gd name="T17" fmla="*/ 208 h 246"/>
                <a:gd name="T18" fmla="*/ 156 w 211"/>
                <a:gd name="T19" fmla="*/ 165 h 246"/>
                <a:gd name="T20" fmla="*/ 197 w 211"/>
                <a:gd name="T21" fmla="*/ 155 h 246"/>
                <a:gd name="T22" fmla="*/ 181 w 211"/>
                <a:gd name="T23" fmla="*/ 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46">
                  <a:moveTo>
                    <a:pt x="181" y="99"/>
                  </a:moveTo>
                  <a:cubicBezTo>
                    <a:pt x="198" y="83"/>
                    <a:pt x="198" y="61"/>
                    <a:pt x="180" y="44"/>
                  </a:cubicBezTo>
                  <a:cubicBezTo>
                    <a:pt x="160" y="25"/>
                    <a:pt x="135" y="31"/>
                    <a:pt x="118" y="48"/>
                  </a:cubicBezTo>
                  <a:cubicBezTo>
                    <a:pt x="107" y="12"/>
                    <a:pt x="72" y="0"/>
                    <a:pt x="38" y="20"/>
                  </a:cubicBezTo>
                  <a:cubicBezTo>
                    <a:pt x="3" y="40"/>
                    <a:pt x="1" y="78"/>
                    <a:pt x="27" y="104"/>
                  </a:cubicBezTo>
                  <a:cubicBezTo>
                    <a:pt x="0" y="119"/>
                    <a:pt x="15" y="153"/>
                    <a:pt x="43" y="160"/>
                  </a:cubicBezTo>
                  <a:cubicBezTo>
                    <a:pt x="29" y="177"/>
                    <a:pt x="22" y="206"/>
                    <a:pt x="39" y="223"/>
                  </a:cubicBezTo>
                  <a:cubicBezTo>
                    <a:pt x="62" y="246"/>
                    <a:pt x="93" y="229"/>
                    <a:pt x="104" y="203"/>
                  </a:cubicBezTo>
                  <a:cubicBezTo>
                    <a:pt x="114" y="214"/>
                    <a:pt x="129" y="218"/>
                    <a:pt x="142" y="208"/>
                  </a:cubicBezTo>
                  <a:cubicBezTo>
                    <a:pt x="157" y="197"/>
                    <a:pt x="160" y="181"/>
                    <a:pt x="156" y="165"/>
                  </a:cubicBezTo>
                  <a:cubicBezTo>
                    <a:pt x="170" y="172"/>
                    <a:pt x="187" y="171"/>
                    <a:pt x="197" y="155"/>
                  </a:cubicBezTo>
                  <a:cubicBezTo>
                    <a:pt x="211" y="134"/>
                    <a:pt x="200" y="112"/>
                    <a:pt x="181" y="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224"/>
            <p:cNvSpPr/>
            <p:nvPr/>
          </p:nvSpPr>
          <p:spPr bwMode="auto">
            <a:xfrm>
              <a:off x="3927476" y="604838"/>
              <a:ext cx="314325" cy="330200"/>
            </a:xfrm>
            <a:custGeom>
              <a:avLst/>
              <a:gdLst>
                <a:gd name="T0" fmla="*/ 157 w 196"/>
                <a:gd name="T1" fmla="*/ 53 h 205"/>
                <a:gd name="T2" fmla="*/ 127 w 196"/>
                <a:gd name="T3" fmla="*/ 4 h 205"/>
                <a:gd name="T4" fmla="*/ 82 w 196"/>
                <a:gd name="T5" fmla="*/ 31 h 205"/>
                <a:gd name="T6" fmla="*/ 14 w 196"/>
                <a:gd name="T7" fmla="*/ 53 h 205"/>
                <a:gd name="T8" fmla="*/ 40 w 196"/>
                <a:gd name="T9" fmla="*/ 118 h 205"/>
                <a:gd name="T10" fmla="*/ 75 w 196"/>
                <a:gd name="T11" fmla="*/ 173 h 205"/>
                <a:gd name="T12" fmla="*/ 133 w 196"/>
                <a:gd name="T13" fmla="*/ 157 h 205"/>
                <a:gd name="T14" fmla="*/ 167 w 196"/>
                <a:gd name="T15" fmla="*/ 153 h 205"/>
                <a:gd name="T16" fmla="*/ 167 w 196"/>
                <a:gd name="T17" fmla="*/ 120 h 205"/>
                <a:gd name="T18" fmla="*/ 194 w 196"/>
                <a:gd name="T19" fmla="*/ 95 h 205"/>
                <a:gd name="T20" fmla="*/ 157 w 196"/>
                <a:gd name="T21" fmla="*/ 5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205">
                  <a:moveTo>
                    <a:pt x="157" y="53"/>
                  </a:moveTo>
                  <a:cubicBezTo>
                    <a:pt x="156" y="32"/>
                    <a:pt x="150" y="9"/>
                    <a:pt x="127" y="4"/>
                  </a:cubicBezTo>
                  <a:cubicBezTo>
                    <a:pt x="107" y="0"/>
                    <a:pt x="85" y="12"/>
                    <a:pt x="82" y="31"/>
                  </a:cubicBezTo>
                  <a:cubicBezTo>
                    <a:pt x="60" y="15"/>
                    <a:pt x="28" y="30"/>
                    <a:pt x="14" y="53"/>
                  </a:cubicBezTo>
                  <a:cubicBezTo>
                    <a:pt x="0" y="78"/>
                    <a:pt x="15" y="110"/>
                    <a:pt x="40" y="118"/>
                  </a:cubicBezTo>
                  <a:cubicBezTo>
                    <a:pt x="9" y="141"/>
                    <a:pt x="41" y="194"/>
                    <a:pt x="75" y="173"/>
                  </a:cubicBezTo>
                  <a:cubicBezTo>
                    <a:pt x="89" y="205"/>
                    <a:pt x="128" y="187"/>
                    <a:pt x="133" y="157"/>
                  </a:cubicBezTo>
                  <a:cubicBezTo>
                    <a:pt x="144" y="163"/>
                    <a:pt x="159" y="166"/>
                    <a:pt x="167" y="153"/>
                  </a:cubicBezTo>
                  <a:cubicBezTo>
                    <a:pt x="174" y="142"/>
                    <a:pt x="173" y="130"/>
                    <a:pt x="167" y="120"/>
                  </a:cubicBezTo>
                  <a:cubicBezTo>
                    <a:pt x="181" y="120"/>
                    <a:pt x="192" y="111"/>
                    <a:pt x="194" y="95"/>
                  </a:cubicBezTo>
                  <a:cubicBezTo>
                    <a:pt x="196" y="72"/>
                    <a:pt x="177" y="57"/>
                    <a:pt x="157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225"/>
            <p:cNvSpPr/>
            <p:nvPr/>
          </p:nvSpPr>
          <p:spPr bwMode="auto">
            <a:xfrm>
              <a:off x="4168776" y="407988"/>
              <a:ext cx="273050" cy="269875"/>
            </a:xfrm>
            <a:custGeom>
              <a:avLst/>
              <a:gdLst>
                <a:gd name="T0" fmla="*/ 155 w 170"/>
                <a:gd name="T1" fmla="*/ 135 h 167"/>
                <a:gd name="T2" fmla="*/ 134 w 170"/>
                <a:gd name="T3" fmla="*/ 72 h 167"/>
                <a:gd name="T4" fmla="*/ 73 w 170"/>
                <a:gd name="T5" fmla="*/ 38 h 167"/>
                <a:gd name="T6" fmla="*/ 6 w 170"/>
                <a:gd name="T7" fmla="*/ 44 h 167"/>
                <a:gd name="T8" fmla="*/ 27 w 170"/>
                <a:gd name="T9" fmla="*/ 99 h 167"/>
                <a:gd name="T10" fmla="*/ 70 w 170"/>
                <a:gd name="T11" fmla="*/ 126 h 167"/>
                <a:gd name="T12" fmla="*/ 155 w 170"/>
                <a:gd name="T13" fmla="*/ 13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67">
                  <a:moveTo>
                    <a:pt x="155" y="135"/>
                  </a:moveTo>
                  <a:cubicBezTo>
                    <a:pt x="170" y="111"/>
                    <a:pt x="160" y="78"/>
                    <a:pt x="134" y="72"/>
                  </a:cubicBezTo>
                  <a:cubicBezTo>
                    <a:pt x="160" y="33"/>
                    <a:pt x="101" y="0"/>
                    <a:pt x="73" y="38"/>
                  </a:cubicBezTo>
                  <a:cubicBezTo>
                    <a:pt x="56" y="17"/>
                    <a:pt x="17" y="12"/>
                    <a:pt x="6" y="44"/>
                  </a:cubicBezTo>
                  <a:cubicBezTo>
                    <a:pt x="0" y="63"/>
                    <a:pt x="5" y="95"/>
                    <a:pt x="27" y="99"/>
                  </a:cubicBezTo>
                  <a:cubicBezTo>
                    <a:pt x="11" y="125"/>
                    <a:pt x="54" y="152"/>
                    <a:pt x="70" y="126"/>
                  </a:cubicBezTo>
                  <a:cubicBezTo>
                    <a:pt x="87" y="157"/>
                    <a:pt x="135" y="167"/>
                    <a:pt x="155" y="1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226"/>
            <p:cNvSpPr/>
            <p:nvPr/>
          </p:nvSpPr>
          <p:spPr bwMode="auto">
            <a:xfrm>
              <a:off x="4346576" y="698501"/>
              <a:ext cx="293688" cy="303213"/>
            </a:xfrm>
            <a:custGeom>
              <a:avLst/>
              <a:gdLst>
                <a:gd name="T0" fmla="*/ 119 w 182"/>
                <a:gd name="T1" fmla="*/ 157 h 189"/>
                <a:gd name="T2" fmla="*/ 168 w 182"/>
                <a:gd name="T3" fmla="*/ 142 h 189"/>
                <a:gd name="T4" fmla="*/ 141 w 182"/>
                <a:gd name="T5" fmla="*/ 91 h 189"/>
                <a:gd name="T6" fmla="*/ 132 w 182"/>
                <a:gd name="T7" fmla="*/ 38 h 189"/>
                <a:gd name="T8" fmla="*/ 89 w 182"/>
                <a:gd name="T9" fmla="*/ 45 h 189"/>
                <a:gd name="T10" fmla="*/ 37 w 182"/>
                <a:gd name="T11" fmla="*/ 105 h 189"/>
                <a:gd name="T12" fmla="*/ 70 w 182"/>
                <a:gd name="T13" fmla="*/ 148 h 189"/>
                <a:gd name="T14" fmla="*/ 89 w 182"/>
                <a:gd name="T15" fmla="*/ 183 h 189"/>
                <a:gd name="T16" fmla="*/ 119 w 182"/>
                <a:gd name="T17" fmla="*/ 15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89">
                  <a:moveTo>
                    <a:pt x="119" y="157"/>
                  </a:moveTo>
                  <a:cubicBezTo>
                    <a:pt x="137" y="168"/>
                    <a:pt x="157" y="161"/>
                    <a:pt x="168" y="142"/>
                  </a:cubicBezTo>
                  <a:cubicBezTo>
                    <a:pt x="182" y="117"/>
                    <a:pt x="163" y="98"/>
                    <a:pt x="141" y="91"/>
                  </a:cubicBezTo>
                  <a:cubicBezTo>
                    <a:pt x="155" y="72"/>
                    <a:pt x="156" y="50"/>
                    <a:pt x="132" y="38"/>
                  </a:cubicBezTo>
                  <a:cubicBezTo>
                    <a:pt x="118" y="31"/>
                    <a:pt x="97" y="31"/>
                    <a:pt x="89" y="45"/>
                  </a:cubicBezTo>
                  <a:cubicBezTo>
                    <a:pt x="46" y="0"/>
                    <a:pt x="0" y="87"/>
                    <a:pt x="37" y="105"/>
                  </a:cubicBezTo>
                  <a:cubicBezTo>
                    <a:pt x="15" y="128"/>
                    <a:pt x="49" y="160"/>
                    <a:pt x="70" y="148"/>
                  </a:cubicBezTo>
                  <a:cubicBezTo>
                    <a:pt x="68" y="163"/>
                    <a:pt x="73" y="177"/>
                    <a:pt x="89" y="183"/>
                  </a:cubicBezTo>
                  <a:cubicBezTo>
                    <a:pt x="106" y="189"/>
                    <a:pt x="116" y="172"/>
                    <a:pt x="119" y="1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227"/>
            <p:cNvSpPr/>
            <p:nvPr/>
          </p:nvSpPr>
          <p:spPr bwMode="auto">
            <a:xfrm>
              <a:off x="4456113" y="950913"/>
              <a:ext cx="317500" cy="371475"/>
            </a:xfrm>
            <a:custGeom>
              <a:avLst/>
              <a:gdLst>
                <a:gd name="T0" fmla="*/ 184 w 197"/>
                <a:gd name="T1" fmla="*/ 76 h 231"/>
                <a:gd name="T2" fmla="*/ 124 w 197"/>
                <a:gd name="T3" fmla="*/ 51 h 231"/>
                <a:gd name="T4" fmla="*/ 48 w 197"/>
                <a:gd name="T5" fmla="*/ 65 h 231"/>
                <a:gd name="T6" fmla="*/ 21 w 197"/>
                <a:gd name="T7" fmla="*/ 114 h 231"/>
                <a:gd name="T8" fmla="*/ 43 w 197"/>
                <a:gd name="T9" fmla="*/ 161 h 231"/>
                <a:gd name="T10" fmla="*/ 53 w 197"/>
                <a:gd name="T11" fmla="*/ 196 h 231"/>
                <a:gd name="T12" fmla="*/ 84 w 197"/>
                <a:gd name="T13" fmla="*/ 188 h 231"/>
                <a:gd name="T14" fmla="*/ 161 w 197"/>
                <a:gd name="T15" fmla="*/ 201 h 231"/>
                <a:gd name="T16" fmla="*/ 158 w 197"/>
                <a:gd name="T17" fmla="*/ 130 h 231"/>
                <a:gd name="T18" fmla="*/ 184 w 197"/>
                <a:gd name="T19" fmla="*/ 7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231">
                  <a:moveTo>
                    <a:pt x="184" y="76"/>
                  </a:moveTo>
                  <a:cubicBezTo>
                    <a:pt x="173" y="51"/>
                    <a:pt x="147" y="37"/>
                    <a:pt x="124" y="51"/>
                  </a:cubicBezTo>
                  <a:cubicBezTo>
                    <a:pt x="114" y="0"/>
                    <a:pt x="40" y="32"/>
                    <a:pt x="48" y="65"/>
                  </a:cubicBezTo>
                  <a:cubicBezTo>
                    <a:pt x="21" y="59"/>
                    <a:pt x="0" y="92"/>
                    <a:pt x="21" y="114"/>
                  </a:cubicBezTo>
                  <a:cubicBezTo>
                    <a:pt x="0" y="134"/>
                    <a:pt x="17" y="169"/>
                    <a:pt x="43" y="161"/>
                  </a:cubicBezTo>
                  <a:cubicBezTo>
                    <a:pt x="39" y="174"/>
                    <a:pt x="40" y="187"/>
                    <a:pt x="53" y="196"/>
                  </a:cubicBezTo>
                  <a:cubicBezTo>
                    <a:pt x="64" y="203"/>
                    <a:pt x="76" y="197"/>
                    <a:pt x="84" y="188"/>
                  </a:cubicBezTo>
                  <a:cubicBezTo>
                    <a:pt x="96" y="216"/>
                    <a:pt x="141" y="231"/>
                    <a:pt x="161" y="201"/>
                  </a:cubicBezTo>
                  <a:cubicBezTo>
                    <a:pt x="175" y="182"/>
                    <a:pt x="178" y="145"/>
                    <a:pt x="158" y="130"/>
                  </a:cubicBezTo>
                  <a:cubicBezTo>
                    <a:pt x="181" y="123"/>
                    <a:pt x="197" y="103"/>
                    <a:pt x="184" y="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228"/>
            <p:cNvSpPr/>
            <p:nvPr/>
          </p:nvSpPr>
          <p:spPr bwMode="auto">
            <a:xfrm>
              <a:off x="3995738" y="568326"/>
              <a:ext cx="636588" cy="1225550"/>
            </a:xfrm>
            <a:custGeom>
              <a:avLst/>
              <a:gdLst>
                <a:gd name="T0" fmla="*/ 385 w 395"/>
                <a:gd name="T1" fmla="*/ 317 h 762"/>
                <a:gd name="T2" fmla="*/ 379 w 395"/>
                <a:gd name="T3" fmla="*/ 314 h 762"/>
                <a:gd name="T4" fmla="*/ 375 w 395"/>
                <a:gd name="T5" fmla="*/ 317 h 762"/>
                <a:gd name="T6" fmla="*/ 298 w 395"/>
                <a:gd name="T7" fmla="*/ 414 h 762"/>
                <a:gd name="T8" fmla="*/ 244 w 395"/>
                <a:gd name="T9" fmla="*/ 414 h 762"/>
                <a:gd name="T10" fmla="*/ 246 w 395"/>
                <a:gd name="T11" fmla="*/ 372 h 762"/>
                <a:gd name="T12" fmla="*/ 304 w 395"/>
                <a:gd name="T13" fmla="*/ 175 h 762"/>
                <a:gd name="T14" fmla="*/ 301 w 395"/>
                <a:gd name="T15" fmla="*/ 173 h 762"/>
                <a:gd name="T16" fmla="*/ 293 w 395"/>
                <a:gd name="T17" fmla="*/ 177 h 762"/>
                <a:gd name="T18" fmla="*/ 241 w 395"/>
                <a:gd name="T19" fmla="*/ 239 h 762"/>
                <a:gd name="T20" fmla="*/ 216 w 395"/>
                <a:gd name="T21" fmla="*/ 168 h 762"/>
                <a:gd name="T22" fmla="*/ 207 w 395"/>
                <a:gd name="T23" fmla="*/ 70 h 762"/>
                <a:gd name="T24" fmla="*/ 196 w 395"/>
                <a:gd name="T25" fmla="*/ 42 h 762"/>
                <a:gd name="T26" fmla="*/ 194 w 395"/>
                <a:gd name="T27" fmla="*/ 37 h 762"/>
                <a:gd name="T28" fmla="*/ 172 w 395"/>
                <a:gd name="T29" fmla="*/ 4 h 762"/>
                <a:gd name="T30" fmla="*/ 172 w 395"/>
                <a:gd name="T31" fmla="*/ 3 h 762"/>
                <a:gd name="T32" fmla="*/ 168 w 395"/>
                <a:gd name="T33" fmla="*/ 1 h 762"/>
                <a:gd name="T34" fmla="*/ 163 w 395"/>
                <a:gd name="T35" fmla="*/ 2 h 762"/>
                <a:gd name="T36" fmla="*/ 162 w 395"/>
                <a:gd name="T37" fmla="*/ 9 h 762"/>
                <a:gd name="T38" fmla="*/ 181 w 395"/>
                <a:gd name="T39" fmla="*/ 86 h 762"/>
                <a:gd name="T40" fmla="*/ 175 w 395"/>
                <a:gd name="T41" fmla="*/ 160 h 762"/>
                <a:gd name="T42" fmla="*/ 79 w 395"/>
                <a:gd name="T43" fmla="*/ 117 h 762"/>
                <a:gd name="T44" fmla="*/ 78 w 395"/>
                <a:gd name="T45" fmla="*/ 114 h 762"/>
                <a:gd name="T46" fmla="*/ 78 w 395"/>
                <a:gd name="T47" fmla="*/ 114 h 762"/>
                <a:gd name="T48" fmla="*/ 72 w 395"/>
                <a:gd name="T49" fmla="*/ 114 h 762"/>
                <a:gd name="T50" fmla="*/ 92 w 395"/>
                <a:gd name="T51" fmla="*/ 205 h 762"/>
                <a:gd name="T52" fmla="*/ 139 w 395"/>
                <a:gd name="T53" fmla="*/ 242 h 762"/>
                <a:gd name="T54" fmla="*/ 171 w 395"/>
                <a:gd name="T55" fmla="*/ 303 h 762"/>
                <a:gd name="T56" fmla="*/ 164 w 395"/>
                <a:gd name="T57" fmla="*/ 373 h 762"/>
                <a:gd name="T58" fmla="*/ 104 w 395"/>
                <a:gd name="T59" fmla="*/ 402 h 762"/>
                <a:gd name="T60" fmla="*/ 58 w 395"/>
                <a:gd name="T61" fmla="*/ 386 h 762"/>
                <a:gd name="T62" fmla="*/ 7 w 395"/>
                <a:gd name="T63" fmla="*/ 354 h 762"/>
                <a:gd name="T64" fmla="*/ 2 w 395"/>
                <a:gd name="T65" fmla="*/ 356 h 762"/>
                <a:gd name="T66" fmla="*/ 2 w 395"/>
                <a:gd name="T67" fmla="*/ 356 h 762"/>
                <a:gd name="T68" fmla="*/ 1 w 395"/>
                <a:gd name="T69" fmla="*/ 361 h 762"/>
                <a:gd name="T70" fmla="*/ 62 w 395"/>
                <a:gd name="T71" fmla="*/ 430 h 762"/>
                <a:gd name="T72" fmla="*/ 127 w 395"/>
                <a:gd name="T73" fmla="*/ 522 h 762"/>
                <a:gd name="T74" fmla="*/ 113 w 395"/>
                <a:gd name="T75" fmla="*/ 744 h 762"/>
                <a:gd name="T76" fmla="*/ 115 w 395"/>
                <a:gd name="T77" fmla="*/ 751 h 762"/>
                <a:gd name="T78" fmla="*/ 116 w 395"/>
                <a:gd name="T79" fmla="*/ 753 h 762"/>
                <a:gd name="T80" fmla="*/ 169 w 395"/>
                <a:gd name="T81" fmla="*/ 755 h 762"/>
                <a:gd name="T82" fmla="*/ 256 w 395"/>
                <a:gd name="T83" fmla="*/ 753 h 762"/>
                <a:gd name="T84" fmla="*/ 259 w 395"/>
                <a:gd name="T85" fmla="*/ 750 h 762"/>
                <a:gd name="T86" fmla="*/ 262 w 395"/>
                <a:gd name="T87" fmla="*/ 745 h 762"/>
                <a:gd name="T88" fmla="*/ 243 w 395"/>
                <a:gd name="T89" fmla="*/ 659 h 762"/>
                <a:gd name="T90" fmla="*/ 256 w 395"/>
                <a:gd name="T91" fmla="*/ 506 h 762"/>
                <a:gd name="T92" fmla="*/ 340 w 395"/>
                <a:gd name="T93" fmla="*/ 413 h 762"/>
                <a:gd name="T94" fmla="*/ 385 w 395"/>
                <a:gd name="T95" fmla="*/ 317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5" h="762">
                  <a:moveTo>
                    <a:pt x="385" y="317"/>
                  </a:moveTo>
                  <a:cubicBezTo>
                    <a:pt x="384" y="313"/>
                    <a:pt x="381" y="313"/>
                    <a:pt x="379" y="314"/>
                  </a:cubicBezTo>
                  <a:cubicBezTo>
                    <a:pt x="377" y="314"/>
                    <a:pt x="375" y="315"/>
                    <a:pt x="375" y="317"/>
                  </a:cubicBezTo>
                  <a:cubicBezTo>
                    <a:pt x="361" y="359"/>
                    <a:pt x="333" y="389"/>
                    <a:pt x="298" y="414"/>
                  </a:cubicBezTo>
                  <a:cubicBezTo>
                    <a:pt x="283" y="424"/>
                    <a:pt x="252" y="439"/>
                    <a:pt x="244" y="414"/>
                  </a:cubicBezTo>
                  <a:cubicBezTo>
                    <a:pt x="239" y="401"/>
                    <a:pt x="243" y="385"/>
                    <a:pt x="246" y="372"/>
                  </a:cubicBezTo>
                  <a:cubicBezTo>
                    <a:pt x="261" y="304"/>
                    <a:pt x="330" y="251"/>
                    <a:pt x="304" y="175"/>
                  </a:cubicBezTo>
                  <a:cubicBezTo>
                    <a:pt x="303" y="174"/>
                    <a:pt x="302" y="173"/>
                    <a:pt x="301" y="173"/>
                  </a:cubicBezTo>
                  <a:cubicBezTo>
                    <a:pt x="299" y="171"/>
                    <a:pt x="294" y="173"/>
                    <a:pt x="293" y="177"/>
                  </a:cubicBezTo>
                  <a:cubicBezTo>
                    <a:pt x="290" y="204"/>
                    <a:pt x="275" y="245"/>
                    <a:pt x="241" y="239"/>
                  </a:cubicBezTo>
                  <a:cubicBezTo>
                    <a:pt x="214" y="234"/>
                    <a:pt x="216" y="188"/>
                    <a:pt x="216" y="168"/>
                  </a:cubicBezTo>
                  <a:cubicBezTo>
                    <a:pt x="216" y="135"/>
                    <a:pt x="214" y="102"/>
                    <a:pt x="207" y="70"/>
                  </a:cubicBezTo>
                  <a:cubicBezTo>
                    <a:pt x="205" y="60"/>
                    <a:pt x="201" y="51"/>
                    <a:pt x="196" y="42"/>
                  </a:cubicBezTo>
                  <a:cubicBezTo>
                    <a:pt x="196" y="40"/>
                    <a:pt x="195" y="38"/>
                    <a:pt x="194" y="37"/>
                  </a:cubicBezTo>
                  <a:cubicBezTo>
                    <a:pt x="190" y="24"/>
                    <a:pt x="182" y="13"/>
                    <a:pt x="172" y="4"/>
                  </a:cubicBezTo>
                  <a:cubicBezTo>
                    <a:pt x="172" y="4"/>
                    <a:pt x="172" y="4"/>
                    <a:pt x="172" y="3"/>
                  </a:cubicBezTo>
                  <a:cubicBezTo>
                    <a:pt x="171" y="1"/>
                    <a:pt x="170" y="1"/>
                    <a:pt x="168" y="1"/>
                  </a:cubicBezTo>
                  <a:cubicBezTo>
                    <a:pt x="166" y="0"/>
                    <a:pt x="164" y="1"/>
                    <a:pt x="163" y="2"/>
                  </a:cubicBezTo>
                  <a:cubicBezTo>
                    <a:pt x="161" y="4"/>
                    <a:pt x="160" y="6"/>
                    <a:pt x="162" y="9"/>
                  </a:cubicBezTo>
                  <a:cubicBezTo>
                    <a:pt x="177" y="30"/>
                    <a:pt x="179" y="61"/>
                    <a:pt x="181" y="86"/>
                  </a:cubicBezTo>
                  <a:cubicBezTo>
                    <a:pt x="183" y="111"/>
                    <a:pt x="182" y="137"/>
                    <a:pt x="175" y="160"/>
                  </a:cubicBezTo>
                  <a:cubicBezTo>
                    <a:pt x="157" y="227"/>
                    <a:pt x="87" y="154"/>
                    <a:pt x="79" y="117"/>
                  </a:cubicBezTo>
                  <a:cubicBezTo>
                    <a:pt x="79" y="116"/>
                    <a:pt x="79" y="115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7" y="112"/>
                    <a:pt x="73" y="111"/>
                    <a:pt x="72" y="114"/>
                  </a:cubicBezTo>
                  <a:cubicBezTo>
                    <a:pt x="58" y="148"/>
                    <a:pt x="68" y="179"/>
                    <a:pt x="92" y="205"/>
                  </a:cubicBezTo>
                  <a:cubicBezTo>
                    <a:pt x="106" y="219"/>
                    <a:pt x="124" y="229"/>
                    <a:pt x="139" y="242"/>
                  </a:cubicBezTo>
                  <a:cubicBezTo>
                    <a:pt x="159" y="258"/>
                    <a:pt x="168" y="278"/>
                    <a:pt x="171" y="303"/>
                  </a:cubicBezTo>
                  <a:cubicBezTo>
                    <a:pt x="174" y="327"/>
                    <a:pt x="171" y="351"/>
                    <a:pt x="164" y="373"/>
                  </a:cubicBezTo>
                  <a:cubicBezTo>
                    <a:pt x="154" y="403"/>
                    <a:pt x="133" y="409"/>
                    <a:pt x="104" y="402"/>
                  </a:cubicBezTo>
                  <a:cubicBezTo>
                    <a:pt x="89" y="398"/>
                    <a:pt x="73" y="391"/>
                    <a:pt x="58" y="386"/>
                  </a:cubicBezTo>
                  <a:cubicBezTo>
                    <a:pt x="43" y="380"/>
                    <a:pt x="14" y="371"/>
                    <a:pt x="7" y="354"/>
                  </a:cubicBezTo>
                  <a:cubicBezTo>
                    <a:pt x="6" y="351"/>
                    <a:pt x="1" y="352"/>
                    <a:pt x="2" y="356"/>
                  </a:cubicBezTo>
                  <a:cubicBezTo>
                    <a:pt x="2" y="356"/>
                    <a:pt x="2" y="356"/>
                    <a:pt x="2" y="356"/>
                  </a:cubicBezTo>
                  <a:cubicBezTo>
                    <a:pt x="1" y="357"/>
                    <a:pt x="0" y="359"/>
                    <a:pt x="1" y="361"/>
                  </a:cubicBezTo>
                  <a:cubicBezTo>
                    <a:pt x="15" y="389"/>
                    <a:pt x="39" y="409"/>
                    <a:pt x="62" y="430"/>
                  </a:cubicBezTo>
                  <a:cubicBezTo>
                    <a:pt x="90" y="456"/>
                    <a:pt x="113" y="487"/>
                    <a:pt x="127" y="522"/>
                  </a:cubicBezTo>
                  <a:cubicBezTo>
                    <a:pt x="154" y="592"/>
                    <a:pt x="146" y="678"/>
                    <a:pt x="113" y="744"/>
                  </a:cubicBezTo>
                  <a:cubicBezTo>
                    <a:pt x="111" y="747"/>
                    <a:pt x="113" y="750"/>
                    <a:pt x="115" y="751"/>
                  </a:cubicBezTo>
                  <a:cubicBezTo>
                    <a:pt x="115" y="752"/>
                    <a:pt x="116" y="753"/>
                    <a:pt x="116" y="753"/>
                  </a:cubicBezTo>
                  <a:cubicBezTo>
                    <a:pt x="129" y="762"/>
                    <a:pt x="155" y="756"/>
                    <a:pt x="169" y="755"/>
                  </a:cubicBezTo>
                  <a:cubicBezTo>
                    <a:pt x="197" y="753"/>
                    <a:pt x="229" y="760"/>
                    <a:pt x="256" y="753"/>
                  </a:cubicBezTo>
                  <a:cubicBezTo>
                    <a:pt x="257" y="753"/>
                    <a:pt x="258" y="752"/>
                    <a:pt x="259" y="750"/>
                  </a:cubicBezTo>
                  <a:cubicBezTo>
                    <a:pt x="261" y="751"/>
                    <a:pt x="264" y="747"/>
                    <a:pt x="262" y="745"/>
                  </a:cubicBezTo>
                  <a:cubicBezTo>
                    <a:pt x="242" y="726"/>
                    <a:pt x="245" y="685"/>
                    <a:pt x="243" y="659"/>
                  </a:cubicBezTo>
                  <a:cubicBezTo>
                    <a:pt x="237" y="608"/>
                    <a:pt x="234" y="554"/>
                    <a:pt x="256" y="506"/>
                  </a:cubicBezTo>
                  <a:cubicBezTo>
                    <a:pt x="273" y="467"/>
                    <a:pt x="310" y="441"/>
                    <a:pt x="340" y="413"/>
                  </a:cubicBezTo>
                  <a:cubicBezTo>
                    <a:pt x="366" y="388"/>
                    <a:pt x="395" y="355"/>
                    <a:pt x="385" y="3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3" name="直接连接符 102"/>
          <p:cNvCxnSpPr/>
          <p:nvPr/>
        </p:nvCxnSpPr>
        <p:spPr>
          <a:xfrm flipV="1">
            <a:off x="2498425" y="-1400470"/>
            <a:ext cx="12394" cy="129359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-164892" y="0"/>
            <a:ext cx="1235689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56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3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8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300"/>
                            </p:stCondLst>
                            <p:childTnLst>
                              <p:par>
                                <p:cTn id="7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800"/>
                            </p:stCondLst>
                            <p:childTnLst>
                              <p:par>
                                <p:cTn id="11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1" dur="13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4419E-17 3.33333E-6 L 0.06055 -0.14213 C 0.07253 -0.17338 0.09466 -0.20672 0.1207 -0.23565 C 0.15039 -0.26829 0.17617 -0.28866 0.1974 -0.29445 L 0.2957 -0.32894 " pathEditMode="relative" rAng="19680000" ptsTypes="AAAAA">
                                      <p:cBhvr>
                                        <p:cTn id="143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-20069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6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6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6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accel="15000" decel="2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02083 4.44444E-6 " pathEditMode="relative" rAng="0" ptsTypes="AA">
                                      <p:cBhvr>
                                        <p:cTn id="170" dur="3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repeatCount="indefinite" accel="15000" decel="2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02083 4.44444E-6 " pathEditMode="relative" rAng="0" ptsTypes="AA">
                                      <p:cBhvr>
                                        <p:cTn id="172" dur="3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2.08333E-6 -0.0219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6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96296E-6 L -1.875E-6 -0.07223 " pathEditMode="relative" rAng="0" ptsTypes="AA">
                                      <p:cBhvr>
                                        <p:cTn id="184" dur="3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5" dur="1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62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62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62" fill="hold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31" grpId="0" animBg="1"/>
      <p:bldP spid="31" grpId="1" animBg="1"/>
      <p:bldP spid="31" grpId="2" animBg="1"/>
      <p:bldP spid="33" grpId="0" animBg="1"/>
      <p:bldP spid="33" grpId="1" animBg="1"/>
      <p:bldP spid="33" grpId="2" animBg="1"/>
      <p:bldP spid="50" grpId="0" animBg="1"/>
      <p:bldP spid="50" grpId="1" animBg="1"/>
      <p:bldP spid="50" grpId="2" animBg="1"/>
      <p:bldP spid="12" grpId="0" animBg="1"/>
      <p:bldP spid="12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124" grpId="0" animBg="1"/>
      <p:bldP spid="124" grpId="1" animBg="1"/>
      <p:bldP spid="125" grpId="0" animBg="1"/>
      <p:bldP spid="125" grpId="1" animBg="1"/>
      <p:bldP spid="131" grpId="0"/>
      <p:bldP spid="131" grpId="1"/>
      <p:bldP spid="184" grpId="0" animBg="1"/>
      <p:bldP spid="185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6"/>
          <p:cNvPicPr>
            <a:picLocks noGrp="1"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8" b="7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676400"/>
            <a:ext cx="12192000" cy="3505200"/>
          </a:xfrm>
          <a:prstGeom prst="rect">
            <a:avLst/>
          </a:prstGeom>
          <a:solidFill>
            <a:schemeClr val="tx1">
              <a:lumMod val="95000"/>
              <a:lumOff val="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88325"/>
              </p:ext>
            </p:extLst>
          </p:nvPr>
        </p:nvGraphicFramePr>
        <p:xfrm>
          <a:off x="1737345" y="3525871"/>
          <a:ext cx="8645121" cy="762000"/>
        </p:xfrm>
        <a:graphic>
          <a:graphicData uri="http://schemas.openxmlformats.org/drawingml/2006/table">
            <a:tbl>
              <a:tblPr firstRow="1" bandRow="1"/>
              <a:tblGrid>
                <a:gridCol w="8645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8498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4400" b="1" dirty="0">
                          <a:solidFill>
                            <a:schemeClr val="bg1"/>
                          </a:solidFill>
                          <a:effectLst/>
                          <a:latin typeface="Perpetua Titling MT" panose="02020502060505020804" pitchFamily="18" charset="0"/>
                        </a:rPr>
                        <a:t>Normandy Landing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361363" y="2421648"/>
            <a:ext cx="33970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A5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Battle </a:t>
            </a:r>
            <a:r>
              <a:rPr lang="en-US" altLang="zh-CN" sz="6600" b="1" dirty="0">
                <a:solidFill>
                  <a:srgbClr val="FA5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Ⅰ</a:t>
            </a:r>
            <a:endParaRPr lang="en-US" altLang="zh-CN" sz="6600" b="1" dirty="0">
              <a:solidFill>
                <a:srgbClr val="FA5D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29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星形: 六角 7"/>
          <p:cNvSpPr/>
          <p:nvPr/>
        </p:nvSpPr>
        <p:spPr>
          <a:xfrm>
            <a:off x="2330818" y="2027555"/>
            <a:ext cx="7457340" cy="2802890"/>
          </a:xfrm>
          <a:prstGeom prst="star6">
            <a:avLst>
              <a:gd name="adj" fmla="val 40254"/>
              <a:gd name="hf" fmla="val 115470"/>
            </a:avLst>
          </a:prstGeom>
          <a:solidFill>
            <a:srgbClr val="100E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星形: 六角 8"/>
          <p:cNvSpPr/>
          <p:nvPr/>
        </p:nvSpPr>
        <p:spPr>
          <a:xfrm>
            <a:off x="2454492" y="2165284"/>
            <a:ext cx="7209992" cy="2527432"/>
          </a:xfrm>
          <a:prstGeom prst="star6">
            <a:avLst>
              <a:gd name="adj" fmla="val 40254"/>
              <a:gd name="hf" fmla="val 115470"/>
            </a:avLst>
          </a:prstGeom>
          <a:solidFill>
            <a:srgbClr val="100E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986546" y="2751150"/>
            <a:ext cx="592021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rgbClr val="FA5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Title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altLang="zh-CN" sz="6600" b="1" dirty="0">
                <a:solidFill>
                  <a:srgbClr val="FA5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explanation</a:t>
            </a:r>
            <a:endParaRPr lang="zh-CN" altLang="en-US" sz="6600" b="1" dirty="0">
              <a:solidFill>
                <a:srgbClr val="FA5D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620838" y="3866227"/>
            <a:ext cx="8877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>
                <a:solidFill>
                  <a:schemeClr val="bg1"/>
                </a:solidFill>
                <a:latin typeface="862-CAI978" panose="020B0303020202020204" pitchFamily="34" charset="0"/>
              </a:rPr>
              <a:t>It in a military sense refers to the day on which an attack or operation is to be initiated. The best known D-Day is the day (June 6, 1944) of the Normandy landings, the result of which liberated mainland Europe from Nazi occupation during WWII.</a:t>
            </a:r>
          </a:p>
        </p:txBody>
      </p:sp>
    </p:spTree>
    <p:extLst>
      <p:ext uri="{BB962C8B-B14F-4D97-AF65-F5344CB8AC3E}">
        <p14:creationId xmlns:p14="http://schemas.microsoft.com/office/powerpoint/2010/main" val="143233726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6137" y="3398391"/>
            <a:ext cx="7165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100E24"/>
                </a:solidFill>
                <a:latin typeface="862-CAI978" panose="020B0303020202020204" pitchFamily="34" charset="0"/>
              </a:rPr>
              <a:t>It refers the Victory in Europe Day</a:t>
            </a:r>
          </a:p>
        </p:txBody>
      </p:sp>
      <p:sp>
        <p:nvSpPr>
          <p:cNvPr id="3" name="矩形 2"/>
          <p:cNvSpPr/>
          <p:nvPr/>
        </p:nvSpPr>
        <p:spPr>
          <a:xfrm>
            <a:off x="7707755" y="3955535"/>
            <a:ext cx="33105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latin typeface="Rage Italic" panose="03070502040507070304" pitchFamily="66" charset="0"/>
              </a:rPr>
              <a:t>VE Day</a:t>
            </a:r>
            <a:endParaRPr lang="zh-CN" altLang="en-US" sz="8000" dirty="0">
              <a:latin typeface="Rage Italic" panose="030705020405070703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1365" y="0"/>
            <a:ext cx="698501" cy="4572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55166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r="957" b="978"/>
          <a:stretch/>
        </p:blipFill>
        <p:spPr>
          <a:xfrm>
            <a:off x="3522133" y="-1"/>
            <a:ext cx="8669867" cy="6858001"/>
          </a:xfrm>
          <a:custGeom>
            <a:avLst/>
            <a:gdLst>
              <a:gd name="connsiteX0" fmla="*/ 0 w 8669867"/>
              <a:gd name="connsiteY0" fmla="*/ 0 h 6858001"/>
              <a:gd name="connsiteX1" fmla="*/ 8669867 w 8669867"/>
              <a:gd name="connsiteY1" fmla="*/ 0 h 6858001"/>
              <a:gd name="connsiteX2" fmla="*/ 8669867 w 8669867"/>
              <a:gd name="connsiteY2" fmla="*/ 6858001 h 6858001"/>
              <a:gd name="connsiteX3" fmla="*/ 0 w 8669867"/>
              <a:gd name="connsiteY3" fmla="*/ 6858001 h 6858001"/>
              <a:gd name="connsiteX4" fmla="*/ 0 w 8669867"/>
              <a:gd name="connsiteY4" fmla="*/ 3751352 h 6858001"/>
              <a:gd name="connsiteX5" fmla="*/ 289359 w 8669867"/>
              <a:gd name="connsiteY5" fmla="*/ 3463556 h 6858001"/>
              <a:gd name="connsiteX6" fmla="*/ 783 w 8669867"/>
              <a:gd name="connsiteY6" fmla="*/ 3173414 h 6858001"/>
              <a:gd name="connsiteX7" fmla="*/ 0 w 8669867"/>
              <a:gd name="connsiteY7" fmla="*/ 346258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69867" h="6858001">
                <a:moveTo>
                  <a:pt x="0" y="0"/>
                </a:moveTo>
                <a:lnTo>
                  <a:pt x="8669867" y="0"/>
                </a:lnTo>
                <a:lnTo>
                  <a:pt x="8669867" y="6858001"/>
                </a:lnTo>
                <a:lnTo>
                  <a:pt x="0" y="6858001"/>
                </a:lnTo>
                <a:lnTo>
                  <a:pt x="0" y="3751352"/>
                </a:lnTo>
                <a:lnTo>
                  <a:pt x="289359" y="3463556"/>
                </a:lnTo>
                <a:lnTo>
                  <a:pt x="783" y="3173414"/>
                </a:lnTo>
                <a:lnTo>
                  <a:pt x="0" y="3462582"/>
                </a:lnTo>
                <a:close/>
              </a:path>
            </a:pathLst>
          </a:custGeom>
        </p:spPr>
      </p:pic>
      <p:sp>
        <p:nvSpPr>
          <p:cNvPr id="5" name="对话气泡: 圆角矩形 4"/>
          <p:cNvSpPr/>
          <p:nvPr/>
        </p:nvSpPr>
        <p:spPr>
          <a:xfrm>
            <a:off x="6596882" y="445016"/>
            <a:ext cx="1608667" cy="829733"/>
          </a:xfrm>
          <a:prstGeom prst="wedgeRoundRectCallout">
            <a:avLst>
              <a:gd name="adj1" fmla="val 84431"/>
              <a:gd name="adj2" fmla="val 86990"/>
              <a:gd name="adj3" fmla="val 16667"/>
            </a:avLst>
          </a:prstGeom>
          <a:solidFill>
            <a:srgbClr val="BE1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1940, Denmark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对话气泡: 圆角矩形 5"/>
          <p:cNvSpPr/>
          <p:nvPr/>
        </p:nvSpPr>
        <p:spPr>
          <a:xfrm>
            <a:off x="11161760" y="140215"/>
            <a:ext cx="869751" cy="609601"/>
          </a:xfrm>
          <a:prstGeom prst="wedgeRoundRectCallout">
            <a:avLst>
              <a:gd name="adj1" fmla="val 39652"/>
              <a:gd name="adj2" fmla="val 117545"/>
              <a:gd name="adj3" fmla="val 16667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>
                <a:solidFill>
                  <a:schemeClr val="bg1"/>
                </a:solidFill>
                <a:latin typeface="Arial Black" panose="020B0A04020102020204" pitchFamily="34" charset="0"/>
              </a:rPr>
              <a:t>1941, Russia</a:t>
            </a:r>
            <a:endParaRPr lang="zh-CN" alt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对话气泡: 圆角矩形 6"/>
          <p:cNvSpPr/>
          <p:nvPr/>
        </p:nvSpPr>
        <p:spPr>
          <a:xfrm>
            <a:off x="5295133" y="2549499"/>
            <a:ext cx="1209384" cy="829733"/>
          </a:xfrm>
          <a:prstGeom prst="wedgeRoundRectCallout">
            <a:avLst>
              <a:gd name="adj1" fmla="val 102633"/>
              <a:gd name="adj2" fmla="val 52296"/>
              <a:gd name="adj3" fmla="val 16667"/>
            </a:avLst>
          </a:prstGeom>
          <a:solidFill>
            <a:srgbClr val="192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1940, France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196734" y="890032"/>
            <a:ext cx="2436466" cy="829733"/>
            <a:chOff x="9160170" y="859882"/>
            <a:chExt cx="2436466" cy="829733"/>
          </a:xfrm>
        </p:grpSpPr>
        <p:sp>
          <p:nvSpPr>
            <p:cNvPr id="8" name="对话气泡: 圆角矩形 7"/>
            <p:cNvSpPr/>
            <p:nvPr/>
          </p:nvSpPr>
          <p:spPr>
            <a:xfrm>
              <a:off x="9160170" y="859882"/>
              <a:ext cx="2401836" cy="829733"/>
            </a:xfrm>
            <a:prstGeom prst="wedgeRoundRectCallout">
              <a:avLst>
                <a:gd name="adj1" fmla="val 32259"/>
                <a:gd name="adj2" fmla="val 186990"/>
                <a:gd name="adj3" fmla="val 1666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>
                  <a:solidFill>
                    <a:srgbClr val="100E24"/>
                  </a:solidFill>
                  <a:latin typeface="Arial Black" panose="020B0A04020102020204" pitchFamily="34" charset="0"/>
                </a:rPr>
                <a:t>1939, Czechoslovakia,</a:t>
              </a:r>
            </a:p>
            <a:p>
              <a:r>
                <a:rPr lang="en-US" altLang="zh-CN" sz="1600" dirty="0">
                  <a:solidFill>
                    <a:srgbClr val="100E24"/>
                  </a:solidFill>
                  <a:latin typeface="Arial Black" panose="020B0A04020102020204" pitchFamily="34" charset="0"/>
                </a:rPr>
                <a:t>Poland,</a:t>
              </a:r>
            </a:p>
          </p:txBody>
        </p:sp>
        <p:sp>
          <p:nvSpPr>
            <p:cNvPr id="9" name="对话气泡: 圆角矩形 8"/>
            <p:cNvSpPr/>
            <p:nvPr/>
          </p:nvSpPr>
          <p:spPr>
            <a:xfrm flipH="1">
              <a:off x="9194800" y="859882"/>
              <a:ext cx="2401836" cy="829733"/>
            </a:xfrm>
            <a:prstGeom prst="wedgeRoundRectCallout">
              <a:avLst>
                <a:gd name="adj1" fmla="val 21684"/>
                <a:gd name="adj2" fmla="val 201276"/>
                <a:gd name="adj3" fmla="val 1666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1939, Czechoslovakia,</a:t>
              </a:r>
            </a:p>
            <a:p>
              <a:r>
                <a:rPr lang="en-US" altLang="zh-CN" sz="1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Poland,</a:t>
              </a:r>
            </a:p>
          </p:txBody>
        </p:sp>
      </p:grpSp>
      <p:sp>
        <p:nvSpPr>
          <p:cNvPr id="10" name="对话气泡: 圆角矩形 9"/>
          <p:cNvSpPr/>
          <p:nvPr/>
        </p:nvSpPr>
        <p:spPr>
          <a:xfrm>
            <a:off x="10822127" y="3858941"/>
            <a:ext cx="1209384" cy="829733"/>
          </a:xfrm>
          <a:prstGeom prst="wedgeRoundRectCallout">
            <a:avLst>
              <a:gd name="adj1" fmla="val 4622"/>
              <a:gd name="adj2" fmla="val 158419"/>
              <a:gd name="adj3" fmla="val 1666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1941, Greece 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对话气泡: 圆角矩形 10"/>
          <p:cNvSpPr/>
          <p:nvPr/>
        </p:nvSpPr>
        <p:spPr>
          <a:xfrm>
            <a:off x="8205549" y="4374581"/>
            <a:ext cx="1209384" cy="829733"/>
          </a:xfrm>
          <a:prstGeom prst="wedgeRoundRectCallout">
            <a:avLst>
              <a:gd name="adj1" fmla="val 28425"/>
              <a:gd name="adj2" fmla="val -100765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1938</a:t>
            </a:r>
            <a:r>
              <a:rPr lang="zh-CN" altLang="en-US" dirty="0">
                <a:solidFill>
                  <a:schemeClr val="bg1"/>
                </a:solidFill>
                <a:latin typeface="Arial Black" panose="020B0A04020102020204" pitchFamily="34" charset="0"/>
              </a:rPr>
              <a:t>， </a:t>
            </a: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Austria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7832" y="1927125"/>
            <a:ext cx="3253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100D27"/>
                </a:solidFill>
                <a:latin typeface="Arial Black" panose="020B0A04020102020204" pitchFamily="34" charset="0"/>
              </a:rPr>
              <a:t>Nazi </a:t>
            </a:r>
            <a:br>
              <a:rPr lang="en-US" altLang="zh-CN" sz="3200" dirty="0">
                <a:solidFill>
                  <a:srgbClr val="100D27"/>
                </a:solidFill>
                <a:latin typeface="Arial Black" panose="020B0A04020102020204" pitchFamily="34" charset="0"/>
              </a:rPr>
            </a:br>
            <a:r>
              <a:rPr lang="en-US" altLang="zh-CN" sz="3200" dirty="0">
                <a:solidFill>
                  <a:srgbClr val="100D27"/>
                </a:solidFill>
                <a:latin typeface="Arial Black" panose="020B0A04020102020204" pitchFamily="34" charset="0"/>
              </a:rPr>
              <a:t>occupied</a:t>
            </a:r>
            <a:br>
              <a:rPr lang="en-US" altLang="zh-CN" sz="3200" dirty="0">
                <a:solidFill>
                  <a:srgbClr val="100D27"/>
                </a:solidFill>
                <a:latin typeface="Arial Black" panose="020B0A04020102020204" pitchFamily="34" charset="0"/>
              </a:rPr>
            </a:br>
            <a:r>
              <a:rPr lang="en-US" altLang="zh-CN" sz="3200" dirty="0">
                <a:solidFill>
                  <a:srgbClr val="100D27"/>
                </a:solidFill>
                <a:latin typeface="Arial Black" panose="020B0A04020102020204" pitchFamily="34" charset="0"/>
              </a:rPr>
              <a:t>and </a:t>
            </a:r>
          </a:p>
          <a:p>
            <a:pPr algn="ctr"/>
            <a:r>
              <a:rPr lang="en-US" altLang="zh-CN" sz="3200" dirty="0">
                <a:solidFill>
                  <a:srgbClr val="100D27"/>
                </a:solidFill>
                <a:latin typeface="Arial Black" panose="020B0A04020102020204" pitchFamily="34" charset="0"/>
              </a:rPr>
              <a:t>conquered </a:t>
            </a:r>
            <a:br>
              <a:rPr lang="en-US" altLang="zh-CN" sz="3200" dirty="0">
                <a:solidFill>
                  <a:srgbClr val="100D27"/>
                </a:solidFill>
                <a:latin typeface="Arial Black" panose="020B0A04020102020204" pitchFamily="34" charset="0"/>
              </a:rPr>
            </a:br>
            <a:r>
              <a:rPr lang="en-US" altLang="zh-CN" sz="3200" dirty="0">
                <a:solidFill>
                  <a:srgbClr val="100D27"/>
                </a:solidFill>
                <a:latin typeface="Arial Black" panose="020B0A04020102020204" pitchFamily="34" charset="0"/>
              </a:rPr>
              <a:t>countries</a:t>
            </a:r>
            <a:endParaRPr lang="zh-CN" altLang="en-US" sz="3200" dirty="0">
              <a:solidFill>
                <a:srgbClr val="100D27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 flipV="1">
            <a:off x="1457898" y="4667937"/>
            <a:ext cx="438636" cy="285237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9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: 剪去对角 62"/>
          <p:cNvSpPr/>
          <p:nvPr/>
        </p:nvSpPr>
        <p:spPr>
          <a:xfrm>
            <a:off x="1" y="0"/>
            <a:ext cx="12192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10"/>
          <p:cNvSpPr/>
          <p:nvPr/>
        </p:nvSpPr>
        <p:spPr bwMode="auto">
          <a:xfrm>
            <a:off x="7339771" y="3226745"/>
            <a:ext cx="966336" cy="960854"/>
          </a:xfrm>
          <a:custGeom>
            <a:avLst/>
            <a:gdLst/>
            <a:ahLst/>
            <a:cxnLst>
              <a:cxn ang="0">
                <a:pos x="0" y="397"/>
              </a:cxn>
              <a:cxn ang="0">
                <a:pos x="0" y="345"/>
              </a:cxn>
              <a:cxn ang="0">
                <a:pos x="46" y="299"/>
              </a:cxn>
              <a:cxn ang="0">
                <a:pos x="46" y="98"/>
              </a:cxn>
              <a:cxn ang="0">
                <a:pos x="145" y="0"/>
              </a:cxn>
              <a:cxn ang="0">
                <a:pos x="394" y="0"/>
              </a:cxn>
              <a:cxn ang="0">
                <a:pos x="394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299"/>
              </a:cxn>
              <a:cxn ang="0">
                <a:pos x="0" y="397"/>
              </a:cxn>
            </a:cxnLst>
            <a:rect l="0" t="0" r="r" b="b"/>
            <a:pathLst>
              <a:path w="394" h="397">
                <a:moveTo>
                  <a:pt x="0" y="397"/>
                </a:moveTo>
                <a:cubicBezTo>
                  <a:pt x="0" y="345"/>
                  <a:pt x="0" y="345"/>
                  <a:pt x="0" y="345"/>
                </a:cubicBezTo>
                <a:cubicBezTo>
                  <a:pt x="26" y="345"/>
                  <a:pt x="46" y="324"/>
                  <a:pt x="46" y="29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299"/>
                  <a:pt x="98" y="299"/>
                  <a:pt x="98" y="299"/>
                </a:cubicBezTo>
                <a:cubicBezTo>
                  <a:pt x="98" y="353"/>
                  <a:pt x="54" y="397"/>
                  <a:pt x="0" y="397"/>
                </a:cubicBezTo>
              </a:path>
            </a:pathLst>
          </a:custGeom>
          <a:solidFill>
            <a:srgbClr val="1F497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14"/>
          <p:cNvSpPr/>
          <p:nvPr/>
        </p:nvSpPr>
        <p:spPr bwMode="auto">
          <a:xfrm>
            <a:off x="6554243" y="4061879"/>
            <a:ext cx="785528" cy="556756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0" y="178"/>
              </a:cxn>
              <a:cxn ang="0">
                <a:pos x="46" y="132"/>
              </a:cxn>
              <a:cxn ang="0">
                <a:pos x="46" y="98"/>
              </a:cxn>
              <a:cxn ang="0">
                <a:pos x="144" y="0"/>
              </a:cxn>
              <a:cxn ang="0">
                <a:pos x="320" y="0"/>
              </a:cxn>
              <a:cxn ang="0">
                <a:pos x="320" y="52"/>
              </a:cxn>
              <a:cxn ang="0">
                <a:pos x="144" y="52"/>
              </a:cxn>
              <a:cxn ang="0">
                <a:pos x="98" y="98"/>
              </a:cxn>
              <a:cxn ang="0">
                <a:pos x="98" y="132"/>
              </a:cxn>
              <a:cxn ang="0">
                <a:pos x="0" y="230"/>
              </a:cxn>
            </a:cxnLst>
            <a:rect l="0" t="0" r="r" b="b"/>
            <a:pathLst>
              <a:path w="320" h="230">
                <a:moveTo>
                  <a:pt x="0" y="230"/>
                </a:moveTo>
                <a:cubicBezTo>
                  <a:pt x="0" y="178"/>
                  <a:pt x="0" y="178"/>
                  <a:pt x="0" y="178"/>
                </a:cubicBezTo>
                <a:cubicBezTo>
                  <a:pt x="25" y="178"/>
                  <a:pt x="46" y="157"/>
                  <a:pt x="46" y="132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4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132"/>
                  <a:pt x="98" y="132"/>
                  <a:pt x="98" y="132"/>
                </a:cubicBezTo>
                <a:cubicBezTo>
                  <a:pt x="98" y="186"/>
                  <a:pt x="54" y="230"/>
                  <a:pt x="0" y="230"/>
                </a:cubicBezTo>
              </a:path>
            </a:pathLst>
          </a:custGeom>
          <a:solidFill>
            <a:srgbClr val="F7964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18"/>
          <p:cNvSpPr/>
          <p:nvPr/>
        </p:nvSpPr>
        <p:spPr bwMode="auto">
          <a:xfrm>
            <a:off x="5767195" y="3982557"/>
            <a:ext cx="787047" cy="636080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rgbClr val="C0504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4914814" y="3699518"/>
            <a:ext cx="238546" cy="234976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4705346" y="3713707"/>
            <a:ext cx="426951" cy="422057"/>
          </a:xfrm>
          <a:prstGeom prst="ellipse">
            <a:avLst/>
          </a:prstGeom>
          <a:solidFill>
            <a:srgbClr val="4F81B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25"/>
          <p:cNvSpPr/>
          <p:nvPr/>
        </p:nvSpPr>
        <p:spPr bwMode="auto">
          <a:xfrm>
            <a:off x="4677788" y="3699518"/>
            <a:ext cx="475571" cy="469950"/>
          </a:xfrm>
          <a:custGeom>
            <a:avLst/>
            <a:gdLst/>
            <a:ahLst/>
            <a:cxnLst>
              <a:cxn ang="0">
                <a:pos x="184" y="97"/>
              </a:cxn>
              <a:cxn ang="0">
                <a:pos x="174" y="97"/>
              </a:cxn>
              <a:cxn ang="0">
                <a:pos x="152" y="151"/>
              </a:cxn>
              <a:cxn ang="0">
                <a:pos x="97" y="174"/>
              </a:cxn>
              <a:cxn ang="0">
                <a:pos x="43" y="151"/>
              </a:cxn>
              <a:cxn ang="0">
                <a:pos x="20" y="97"/>
              </a:cxn>
              <a:cxn ang="0">
                <a:pos x="43" y="42"/>
              </a:cxn>
              <a:cxn ang="0">
                <a:pos x="97" y="20"/>
              </a:cxn>
              <a:cxn ang="0">
                <a:pos x="152" y="42"/>
              </a:cxn>
              <a:cxn ang="0">
                <a:pos x="174" y="97"/>
              </a:cxn>
              <a:cxn ang="0">
                <a:pos x="184" y="97"/>
              </a:cxn>
              <a:cxn ang="0">
                <a:pos x="194" y="97"/>
              </a:cxn>
              <a:cxn ang="0">
                <a:pos x="97" y="0"/>
              </a:cxn>
              <a:cxn ang="0">
                <a:pos x="0" y="97"/>
              </a:cxn>
              <a:cxn ang="0">
                <a:pos x="97" y="194"/>
              </a:cxn>
              <a:cxn ang="0">
                <a:pos x="194" y="97"/>
              </a:cxn>
              <a:cxn ang="0">
                <a:pos x="184" y="97"/>
              </a:cxn>
            </a:cxnLst>
            <a:rect l="0" t="0" r="r" b="b"/>
            <a:pathLst>
              <a:path w="194" h="194">
                <a:moveTo>
                  <a:pt x="184" y="97"/>
                </a:moveTo>
                <a:cubicBezTo>
                  <a:pt x="174" y="97"/>
                  <a:pt x="174" y="97"/>
                  <a:pt x="174" y="97"/>
                </a:cubicBezTo>
                <a:cubicBezTo>
                  <a:pt x="174" y="118"/>
                  <a:pt x="166" y="137"/>
                  <a:pt x="152" y="151"/>
                </a:cubicBezTo>
                <a:cubicBezTo>
                  <a:pt x="138" y="165"/>
                  <a:pt x="118" y="174"/>
                  <a:pt x="97" y="174"/>
                </a:cubicBezTo>
                <a:cubicBezTo>
                  <a:pt x="76" y="174"/>
                  <a:pt x="57" y="165"/>
                  <a:pt x="43" y="151"/>
                </a:cubicBezTo>
                <a:cubicBezTo>
                  <a:pt x="29" y="137"/>
                  <a:pt x="20" y="118"/>
                  <a:pt x="20" y="97"/>
                </a:cubicBezTo>
                <a:cubicBezTo>
                  <a:pt x="20" y="75"/>
                  <a:pt x="29" y="56"/>
                  <a:pt x="43" y="42"/>
                </a:cubicBezTo>
                <a:cubicBezTo>
                  <a:pt x="57" y="28"/>
                  <a:pt x="76" y="20"/>
                  <a:pt x="97" y="20"/>
                </a:cubicBezTo>
                <a:cubicBezTo>
                  <a:pt x="118" y="20"/>
                  <a:pt x="138" y="28"/>
                  <a:pt x="152" y="42"/>
                </a:cubicBezTo>
                <a:cubicBezTo>
                  <a:pt x="166" y="56"/>
                  <a:pt x="174" y="75"/>
                  <a:pt x="174" y="97"/>
                </a:cubicBezTo>
                <a:cubicBezTo>
                  <a:pt x="184" y="97"/>
                  <a:pt x="184" y="97"/>
                  <a:pt x="184" y="97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4" y="43"/>
                  <a:pt x="151" y="0"/>
                  <a:pt x="97" y="0"/>
                </a:cubicBezTo>
                <a:cubicBezTo>
                  <a:pt x="43" y="0"/>
                  <a:pt x="0" y="43"/>
                  <a:pt x="0" y="97"/>
                </a:cubicBezTo>
                <a:cubicBezTo>
                  <a:pt x="0" y="150"/>
                  <a:pt x="43" y="194"/>
                  <a:pt x="97" y="194"/>
                </a:cubicBezTo>
                <a:cubicBezTo>
                  <a:pt x="151" y="194"/>
                  <a:pt x="194" y="150"/>
                  <a:pt x="194" y="97"/>
                </a:cubicBezTo>
                <a:lnTo>
                  <a:pt x="184" y="97"/>
                </a:lnTo>
                <a:close/>
              </a:path>
            </a:pathLst>
          </a:custGeom>
          <a:solidFill>
            <a:srgbClr val="4F81B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26"/>
          <p:cNvSpPr/>
          <p:nvPr/>
        </p:nvSpPr>
        <p:spPr bwMode="auto">
          <a:xfrm>
            <a:off x="4981668" y="3982557"/>
            <a:ext cx="785528" cy="1007251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rgbClr val="4F81B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0"/>
          <p:cNvSpPr>
            <a:spLocks noEditPoints="1"/>
          </p:cNvSpPr>
          <p:nvPr/>
        </p:nvSpPr>
        <p:spPr bwMode="auto">
          <a:xfrm>
            <a:off x="3747127" y="5206651"/>
            <a:ext cx="701961" cy="691455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rgbClr val="8064A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4733148" y="5124783"/>
            <a:ext cx="238546" cy="234976"/>
          </a:xfrm>
          <a:prstGeom prst="rect">
            <a:avLst/>
          </a:prstGeom>
          <a:solidFill>
            <a:srgbClr val="8064A2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4530508" y="5149479"/>
            <a:ext cx="426951" cy="420561"/>
          </a:xfrm>
          <a:prstGeom prst="ellipse">
            <a:avLst/>
          </a:prstGeom>
          <a:solidFill>
            <a:srgbClr val="8064A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6"/>
          <p:cNvSpPr/>
          <p:nvPr/>
        </p:nvSpPr>
        <p:spPr bwMode="auto">
          <a:xfrm>
            <a:off x="4496123" y="5124784"/>
            <a:ext cx="475571" cy="469950"/>
          </a:xfrm>
          <a:custGeom>
            <a:avLst/>
            <a:gdLst/>
            <a:ahLst/>
            <a:cxnLst>
              <a:cxn ang="0">
                <a:pos x="184" y="97"/>
              </a:cxn>
              <a:cxn ang="0">
                <a:pos x="174" y="97"/>
              </a:cxn>
              <a:cxn ang="0">
                <a:pos x="151" y="152"/>
              </a:cxn>
              <a:cxn ang="0">
                <a:pos x="97" y="174"/>
              </a:cxn>
              <a:cxn ang="0">
                <a:pos x="42" y="152"/>
              </a:cxn>
              <a:cxn ang="0">
                <a:pos x="20" y="97"/>
              </a:cxn>
              <a:cxn ang="0">
                <a:pos x="42" y="43"/>
              </a:cxn>
              <a:cxn ang="0">
                <a:pos x="97" y="20"/>
              </a:cxn>
              <a:cxn ang="0">
                <a:pos x="151" y="43"/>
              </a:cxn>
              <a:cxn ang="0">
                <a:pos x="174" y="97"/>
              </a:cxn>
              <a:cxn ang="0">
                <a:pos x="184" y="97"/>
              </a:cxn>
              <a:cxn ang="0">
                <a:pos x="194" y="97"/>
              </a:cxn>
              <a:cxn ang="0">
                <a:pos x="97" y="0"/>
              </a:cxn>
              <a:cxn ang="0">
                <a:pos x="0" y="97"/>
              </a:cxn>
              <a:cxn ang="0">
                <a:pos x="97" y="194"/>
              </a:cxn>
              <a:cxn ang="0">
                <a:pos x="194" y="97"/>
              </a:cxn>
              <a:cxn ang="0">
                <a:pos x="184" y="97"/>
              </a:cxn>
            </a:cxnLst>
            <a:rect l="0" t="0" r="r" b="b"/>
            <a:pathLst>
              <a:path w="194" h="194">
                <a:moveTo>
                  <a:pt x="184" y="97"/>
                </a:moveTo>
                <a:cubicBezTo>
                  <a:pt x="174" y="97"/>
                  <a:pt x="174" y="97"/>
                  <a:pt x="174" y="97"/>
                </a:cubicBezTo>
                <a:cubicBezTo>
                  <a:pt x="174" y="119"/>
                  <a:pt x="165" y="138"/>
                  <a:pt x="151" y="152"/>
                </a:cubicBezTo>
                <a:cubicBezTo>
                  <a:pt x="137" y="166"/>
                  <a:pt x="118" y="174"/>
                  <a:pt x="97" y="174"/>
                </a:cubicBezTo>
                <a:cubicBezTo>
                  <a:pt x="75" y="174"/>
                  <a:pt x="56" y="166"/>
                  <a:pt x="42" y="152"/>
                </a:cubicBezTo>
                <a:cubicBezTo>
                  <a:pt x="28" y="138"/>
                  <a:pt x="20" y="119"/>
                  <a:pt x="20" y="97"/>
                </a:cubicBezTo>
                <a:cubicBezTo>
                  <a:pt x="20" y="76"/>
                  <a:pt x="28" y="57"/>
                  <a:pt x="42" y="43"/>
                </a:cubicBezTo>
                <a:cubicBezTo>
                  <a:pt x="56" y="29"/>
                  <a:pt x="75" y="20"/>
                  <a:pt x="97" y="20"/>
                </a:cubicBezTo>
                <a:cubicBezTo>
                  <a:pt x="118" y="20"/>
                  <a:pt x="137" y="29"/>
                  <a:pt x="151" y="43"/>
                </a:cubicBezTo>
                <a:cubicBezTo>
                  <a:pt x="165" y="57"/>
                  <a:pt x="174" y="76"/>
                  <a:pt x="174" y="97"/>
                </a:cubicBezTo>
                <a:cubicBezTo>
                  <a:pt x="184" y="97"/>
                  <a:pt x="184" y="97"/>
                  <a:pt x="184" y="97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4" y="43"/>
                  <a:pt x="150" y="0"/>
                  <a:pt x="97" y="0"/>
                </a:cubicBezTo>
                <a:cubicBezTo>
                  <a:pt x="43" y="0"/>
                  <a:pt x="0" y="43"/>
                  <a:pt x="0" y="97"/>
                </a:cubicBezTo>
                <a:cubicBezTo>
                  <a:pt x="0" y="151"/>
                  <a:pt x="43" y="194"/>
                  <a:pt x="97" y="194"/>
                </a:cubicBezTo>
                <a:cubicBezTo>
                  <a:pt x="150" y="194"/>
                  <a:pt x="194" y="151"/>
                  <a:pt x="194" y="97"/>
                </a:cubicBezTo>
                <a:lnTo>
                  <a:pt x="184" y="97"/>
                </a:lnTo>
                <a:close/>
              </a:path>
            </a:pathLst>
          </a:custGeom>
          <a:solidFill>
            <a:srgbClr val="8064A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37"/>
          <p:cNvSpPr/>
          <p:nvPr/>
        </p:nvSpPr>
        <p:spPr bwMode="auto">
          <a:xfrm>
            <a:off x="4318752" y="4863907"/>
            <a:ext cx="673093" cy="682476"/>
          </a:xfrm>
          <a:custGeom>
            <a:avLst/>
            <a:gdLst/>
            <a:ahLst/>
            <a:cxnLst>
              <a:cxn ang="0">
                <a:pos x="52" y="282"/>
              </a:cxn>
              <a:cxn ang="0">
                <a:pos x="0" y="282"/>
              </a:cxn>
              <a:cxn ang="0">
                <a:pos x="0" y="98"/>
              </a:cxn>
              <a:cxn ang="0">
                <a:pos x="98" y="0"/>
              </a:cxn>
              <a:cxn ang="0">
                <a:pos x="274" y="0"/>
              </a:cxn>
              <a:cxn ang="0">
                <a:pos x="274" y="52"/>
              </a:cxn>
              <a:cxn ang="0">
                <a:pos x="98" y="52"/>
              </a:cxn>
              <a:cxn ang="0">
                <a:pos x="52" y="98"/>
              </a:cxn>
              <a:cxn ang="0">
                <a:pos x="52" y="282"/>
              </a:cxn>
            </a:cxnLst>
            <a:rect l="0" t="0" r="r" b="b"/>
            <a:pathLst>
              <a:path w="274" h="282">
                <a:moveTo>
                  <a:pt x="52" y="282"/>
                </a:moveTo>
                <a:cubicBezTo>
                  <a:pt x="0" y="282"/>
                  <a:pt x="0" y="282"/>
                  <a:pt x="0" y="282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44"/>
                  <a:pt x="44" y="0"/>
                  <a:pt x="98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4" y="52"/>
                  <a:pt x="274" y="52"/>
                  <a:pt x="274" y="52"/>
                </a:cubicBezTo>
                <a:cubicBezTo>
                  <a:pt x="98" y="52"/>
                  <a:pt x="98" y="52"/>
                  <a:pt x="98" y="52"/>
                </a:cubicBezTo>
                <a:cubicBezTo>
                  <a:pt x="73" y="52"/>
                  <a:pt x="52" y="73"/>
                  <a:pt x="52" y="98"/>
                </a:cubicBezTo>
                <a:cubicBezTo>
                  <a:pt x="52" y="282"/>
                  <a:pt x="52" y="282"/>
                  <a:pt x="52" y="282"/>
                </a:cubicBezTo>
              </a:path>
            </a:pathLst>
          </a:custGeom>
          <a:solidFill>
            <a:srgbClr val="8064A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30"/>
          <p:cNvSpPr>
            <a:spLocks noEditPoints="1"/>
          </p:cNvSpPr>
          <p:nvPr/>
        </p:nvSpPr>
        <p:spPr bwMode="auto">
          <a:xfrm>
            <a:off x="8030035" y="2666995"/>
            <a:ext cx="701961" cy="691455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rgbClr val="1F497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25"/>
          <p:cNvSpPr txBox="1"/>
          <p:nvPr/>
        </p:nvSpPr>
        <p:spPr>
          <a:xfrm>
            <a:off x="4203971" y="3296897"/>
            <a:ext cx="1115379" cy="43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GeosansLight" panose="02000603020000020003"/>
              <a:ea typeface="+mn-ea"/>
              <a:cs typeface="+mn-cs"/>
            </a:endParaRP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6356721" y="3934492"/>
            <a:ext cx="238546" cy="234976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6144006" y="3958439"/>
            <a:ext cx="426951" cy="422057"/>
          </a:xfrm>
          <a:prstGeom prst="ellipse">
            <a:avLst/>
          </a:prstGeom>
          <a:solidFill>
            <a:srgbClr val="C0504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25"/>
          <p:cNvSpPr/>
          <p:nvPr/>
        </p:nvSpPr>
        <p:spPr bwMode="auto">
          <a:xfrm>
            <a:off x="6119695" y="3934492"/>
            <a:ext cx="475571" cy="469950"/>
          </a:xfrm>
          <a:custGeom>
            <a:avLst/>
            <a:gdLst/>
            <a:ahLst/>
            <a:cxnLst>
              <a:cxn ang="0">
                <a:pos x="184" y="97"/>
              </a:cxn>
              <a:cxn ang="0">
                <a:pos x="174" y="97"/>
              </a:cxn>
              <a:cxn ang="0">
                <a:pos x="152" y="151"/>
              </a:cxn>
              <a:cxn ang="0">
                <a:pos x="97" y="174"/>
              </a:cxn>
              <a:cxn ang="0">
                <a:pos x="43" y="151"/>
              </a:cxn>
              <a:cxn ang="0">
                <a:pos x="20" y="97"/>
              </a:cxn>
              <a:cxn ang="0">
                <a:pos x="43" y="42"/>
              </a:cxn>
              <a:cxn ang="0">
                <a:pos x="97" y="20"/>
              </a:cxn>
              <a:cxn ang="0">
                <a:pos x="152" y="42"/>
              </a:cxn>
              <a:cxn ang="0">
                <a:pos x="174" y="97"/>
              </a:cxn>
              <a:cxn ang="0">
                <a:pos x="184" y="97"/>
              </a:cxn>
              <a:cxn ang="0">
                <a:pos x="194" y="97"/>
              </a:cxn>
              <a:cxn ang="0">
                <a:pos x="97" y="0"/>
              </a:cxn>
              <a:cxn ang="0">
                <a:pos x="0" y="97"/>
              </a:cxn>
              <a:cxn ang="0">
                <a:pos x="97" y="194"/>
              </a:cxn>
              <a:cxn ang="0">
                <a:pos x="194" y="97"/>
              </a:cxn>
              <a:cxn ang="0">
                <a:pos x="184" y="97"/>
              </a:cxn>
            </a:cxnLst>
            <a:rect l="0" t="0" r="r" b="b"/>
            <a:pathLst>
              <a:path w="194" h="194">
                <a:moveTo>
                  <a:pt x="184" y="97"/>
                </a:moveTo>
                <a:cubicBezTo>
                  <a:pt x="174" y="97"/>
                  <a:pt x="174" y="97"/>
                  <a:pt x="174" y="97"/>
                </a:cubicBezTo>
                <a:cubicBezTo>
                  <a:pt x="174" y="118"/>
                  <a:pt x="166" y="137"/>
                  <a:pt x="152" y="151"/>
                </a:cubicBezTo>
                <a:cubicBezTo>
                  <a:pt x="138" y="165"/>
                  <a:pt x="118" y="174"/>
                  <a:pt x="97" y="174"/>
                </a:cubicBezTo>
                <a:cubicBezTo>
                  <a:pt x="76" y="174"/>
                  <a:pt x="57" y="165"/>
                  <a:pt x="43" y="151"/>
                </a:cubicBezTo>
                <a:cubicBezTo>
                  <a:pt x="29" y="137"/>
                  <a:pt x="20" y="118"/>
                  <a:pt x="20" y="97"/>
                </a:cubicBezTo>
                <a:cubicBezTo>
                  <a:pt x="20" y="75"/>
                  <a:pt x="29" y="56"/>
                  <a:pt x="43" y="42"/>
                </a:cubicBezTo>
                <a:cubicBezTo>
                  <a:pt x="57" y="28"/>
                  <a:pt x="76" y="20"/>
                  <a:pt x="97" y="20"/>
                </a:cubicBezTo>
                <a:cubicBezTo>
                  <a:pt x="118" y="20"/>
                  <a:pt x="138" y="28"/>
                  <a:pt x="152" y="42"/>
                </a:cubicBezTo>
                <a:cubicBezTo>
                  <a:pt x="166" y="56"/>
                  <a:pt x="174" y="75"/>
                  <a:pt x="174" y="97"/>
                </a:cubicBezTo>
                <a:cubicBezTo>
                  <a:pt x="184" y="97"/>
                  <a:pt x="184" y="97"/>
                  <a:pt x="184" y="97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4" y="43"/>
                  <a:pt x="151" y="0"/>
                  <a:pt x="97" y="0"/>
                </a:cubicBezTo>
                <a:cubicBezTo>
                  <a:pt x="43" y="0"/>
                  <a:pt x="0" y="43"/>
                  <a:pt x="0" y="97"/>
                </a:cubicBezTo>
                <a:cubicBezTo>
                  <a:pt x="0" y="150"/>
                  <a:pt x="43" y="194"/>
                  <a:pt x="97" y="194"/>
                </a:cubicBezTo>
                <a:cubicBezTo>
                  <a:pt x="151" y="194"/>
                  <a:pt x="194" y="150"/>
                  <a:pt x="194" y="97"/>
                </a:cubicBezTo>
                <a:lnTo>
                  <a:pt x="184" y="97"/>
                </a:lnTo>
                <a:close/>
              </a:path>
            </a:pathLst>
          </a:custGeom>
          <a:solidFill>
            <a:srgbClr val="C0504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7880675" y="3488489"/>
            <a:ext cx="238546" cy="234976"/>
          </a:xfrm>
          <a:prstGeom prst="rect">
            <a:avLst/>
          </a:prstGeom>
          <a:solidFill>
            <a:srgbClr val="F79646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7667960" y="3512435"/>
            <a:ext cx="426951" cy="422057"/>
          </a:xfrm>
          <a:prstGeom prst="ellipse">
            <a:avLst/>
          </a:prstGeom>
          <a:solidFill>
            <a:srgbClr val="F7964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25"/>
          <p:cNvSpPr/>
          <p:nvPr/>
        </p:nvSpPr>
        <p:spPr bwMode="auto">
          <a:xfrm>
            <a:off x="7643650" y="3488489"/>
            <a:ext cx="475571" cy="469950"/>
          </a:xfrm>
          <a:custGeom>
            <a:avLst/>
            <a:gdLst/>
            <a:ahLst/>
            <a:cxnLst>
              <a:cxn ang="0">
                <a:pos x="184" y="97"/>
              </a:cxn>
              <a:cxn ang="0">
                <a:pos x="174" y="97"/>
              </a:cxn>
              <a:cxn ang="0">
                <a:pos x="152" y="151"/>
              </a:cxn>
              <a:cxn ang="0">
                <a:pos x="97" y="174"/>
              </a:cxn>
              <a:cxn ang="0">
                <a:pos x="43" y="151"/>
              </a:cxn>
              <a:cxn ang="0">
                <a:pos x="20" y="97"/>
              </a:cxn>
              <a:cxn ang="0">
                <a:pos x="43" y="42"/>
              </a:cxn>
              <a:cxn ang="0">
                <a:pos x="97" y="20"/>
              </a:cxn>
              <a:cxn ang="0">
                <a:pos x="152" y="42"/>
              </a:cxn>
              <a:cxn ang="0">
                <a:pos x="174" y="97"/>
              </a:cxn>
              <a:cxn ang="0">
                <a:pos x="184" y="97"/>
              </a:cxn>
              <a:cxn ang="0">
                <a:pos x="194" y="97"/>
              </a:cxn>
              <a:cxn ang="0">
                <a:pos x="97" y="0"/>
              </a:cxn>
              <a:cxn ang="0">
                <a:pos x="0" y="97"/>
              </a:cxn>
              <a:cxn ang="0">
                <a:pos x="97" y="194"/>
              </a:cxn>
              <a:cxn ang="0">
                <a:pos x="194" y="97"/>
              </a:cxn>
              <a:cxn ang="0">
                <a:pos x="184" y="97"/>
              </a:cxn>
            </a:cxnLst>
            <a:rect l="0" t="0" r="r" b="b"/>
            <a:pathLst>
              <a:path w="194" h="194">
                <a:moveTo>
                  <a:pt x="184" y="97"/>
                </a:moveTo>
                <a:cubicBezTo>
                  <a:pt x="174" y="97"/>
                  <a:pt x="174" y="97"/>
                  <a:pt x="174" y="97"/>
                </a:cubicBezTo>
                <a:cubicBezTo>
                  <a:pt x="174" y="118"/>
                  <a:pt x="166" y="137"/>
                  <a:pt x="152" y="151"/>
                </a:cubicBezTo>
                <a:cubicBezTo>
                  <a:pt x="138" y="165"/>
                  <a:pt x="118" y="174"/>
                  <a:pt x="97" y="174"/>
                </a:cubicBezTo>
                <a:cubicBezTo>
                  <a:pt x="76" y="174"/>
                  <a:pt x="57" y="165"/>
                  <a:pt x="43" y="151"/>
                </a:cubicBezTo>
                <a:cubicBezTo>
                  <a:pt x="29" y="137"/>
                  <a:pt x="20" y="118"/>
                  <a:pt x="20" y="97"/>
                </a:cubicBezTo>
                <a:cubicBezTo>
                  <a:pt x="20" y="75"/>
                  <a:pt x="29" y="56"/>
                  <a:pt x="43" y="42"/>
                </a:cubicBezTo>
                <a:cubicBezTo>
                  <a:pt x="57" y="28"/>
                  <a:pt x="76" y="20"/>
                  <a:pt x="97" y="20"/>
                </a:cubicBezTo>
                <a:cubicBezTo>
                  <a:pt x="118" y="20"/>
                  <a:pt x="138" y="28"/>
                  <a:pt x="152" y="42"/>
                </a:cubicBezTo>
                <a:cubicBezTo>
                  <a:pt x="166" y="56"/>
                  <a:pt x="174" y="75"/>
                  <a:pt x="174" y="97"/>
                </a:cubicBezTo>
                <a:cubicBezTo>
                  <a:pt x="184" y="97"/>
                  <a:pt x="184" y="97"/>
                  <a:pt x="184" y="97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4" y="43"/>
                  <a:pt x="151" y="0"/>
                  <a:pt x="97" y="0"/>
                </a:cubicBezTo>
                <a:cubicBezTo>
                  <a:pt x="43" y="0"/>
                  <a:pt x="0" y="43"/>
                  <a:pt x="0" y="97"/>
                </a:cubicBezTo>
                <a:cubicBezTo>
                  <a:pt x="0" y="150"/>
                  <a:pt x="43" y="194"/>
                  <a:pt x="97" y="194"/>
                </a:cubicBezTo>
                <a:cubicBezTo>
                  <a:pt x="151" y="194"/>
                  <a:pt x="194" y="150"/>
                  <a:pt x="194" y="97"/>
                </a:cubicBezTo>
                <a:lnTo>
                  <a:pt x="184" y="97"/>
                </a:lnTo>
                <a:close/>
              </a:path>
            </a:pathLst>
          </a:custGeom>
          <a:solidFill>
            <a:srgbClr val="F7964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35"/>
          <p:cNvSpPr txBox="1"/>
          <p:nvPr/>
        </p:nvSpPr>
        <p:spPr>
          <a:xfrm>
            <a:off x="5460805" y="4408763"/>
            <a:ext cx="58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C7E3"/>
              </a:solidFill>
              <a:effectLst/>
              <a:uLnTx/>
              <a:uFillTx/>
              <a:latin typeface="GeosansLight" panose="02000603020000020003"/>
              <a:ea typeface="+mn-ea"/>
              <a:cs typeface="+mn-cs"/>
            </a:endParaRPr>
          </a:p>
        </p:txBody>
      </p:sp>
      <p:graphicFrame>
        <p:nvGraphicFramePr>
          <p:cNvPr id="51" name="表格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679819"/>
              </p:ext>
            </p:extLst>
          </p:nvPr>
        </p:nvGraphicFramePr>
        <p:xfrm>
          <a:off x="5169216" y="5054757"/>
          <a:ext cx="2355062" cy="8294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5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94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8064A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June 5, 1944, 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00E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Dwight Eisenhower </a:t>
                      </a:r>
                      <a:endParaRPr kumimoji="0" lang="zh-CN" altLang="en-US" sz="1600" b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00E2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表格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59346"/>
              </p:ext>
            </p:extLst>
          </p:nvPr>
        </p:nvGraphicFramePr>
        <p:xfrm>
          <a:off x="881387" y="2959732"/>
          <a:ext cx="428328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94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Normandy Landing 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on June 6, 1944, 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00E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the largest seaborne invasion in history </a:t>
                      </a:r>
                      <a:endParaRPr kumimoji="0" lang="zh-CN" altLang="en-US" sz="1600" b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00E2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表格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908890"/>
              </p:ext>
            </p:extLst>
          </p:nvPr>
        </p:nvGraphicFramePr>
        <p:xfrm>
          <a:off x="3786062" y="1978783"/>
          <a:ext cx="4777635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77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94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50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Liberation of German-occupied northwestern Europe from </a:t>
                      </a:r>
                      <a:r>
                        <a:rPr kumimoji="0" lang="en-US" altLang="zh-CN" sz="2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00E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Nazi </a:t>
                      </a:r>
                      <a:r>
                        <a:rPr kumimoji="0" lang="en-US" altLang="zh-CN" sz="2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50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表格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599869"/>
              </p:ext>
            </p:extLst>
          </p:nvPr>
        </p:nvGraphicFramePr>
        <p:xfrm>
          <a:off x="8327435" y="3541404"/>
          <a:ext cx="3339403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9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9427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7964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Contributed to the Allied victory on the</a:t>
                      </a:r>
                      <a:r>
                        <a:rPr kumimoji="0" lang="en-US" altLang="zh-CN" sz="24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00E2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 Western Front.</a:t>
                      </a:r>
                      <a:endParaRPr kumimoji="0" lang="zh-CN" altLang="en-US" sz="1600" b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00E24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" name="矩形 56"/>
          <p:cNvSpPr/>
          <p:nvPr/>
        </p:nvSpPr>
        <p:spPr>
          <a:xfrm>
            <a:off x="1079168" y="206443"/>
            <a:ext cx="19928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D-Day</a:t>
            </a:r>
            <a:endParaRPr lang="zh-CN" altLang="en-US" sz="6000" dirty="0">
              <a:solidFill>
                <a:srgbClr val="100E24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59" name="等腰三角形 58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rot="14220672">
            <a:off x="3160721" y="942784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rot="17663741">
            <a:off x="3462010" y="652808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/>
          <p:cNvSpPr txBox="1"/>
          <p:nvPr/>
        </p:nvSpPr>
        <p:spPr>
          <a:xfrm>
            <a:off x="4067483" y="458508"/>
            <a:ext cx="3984010" cy="63698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00E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</a:rPr>
              <a:t>D-DAY</a:t>
            </a:r>
          </a:p>
        </p:txBody>
      </p:sp>
      <p:sp>
        <p:nvSpPr>
          <p:cNvPr id="7" name="Freeform 6"/>
          <p:cNvSpPr/>
          <p:nvPr/>
        </p:nvSpPr>
        <p:spPr bwMode="auto">
          <a:xfrm rot="5400000">
            <a:off x="-23198" y="2016474"/>
            <a:ext cx="5160963" cy="3152775"/>
          </a:xfrm>
          <a:custGeom>
            <a:avLst/>
            <a:gdLst>
              <a:gd name="T0" fmla="*/ 2647 w 3209"/>
              <a:gd name="T1" fmla="*/ 0 h 1960"/>
              <a:gd name="T2" fmla="*/ 2647 w 3209"/>
              <a:gd name="T3" fmla="*/ 95 h 1960"/>
              <a:gd name="T4" fmla="*/ 2647 w 3209"/>
              <a:gd name="T5" fmla="*/ 1425 h 1960"/>
              <a:gd name="T6" fmla="*/ 2647 w 3209"/>
              <a:gd name="T7" fmla="*/ 1521 h 1960"/>
              <a:gd name="T8" fmla="*/ 2719 w 3209"/>
              <a:gd name="T9" fmla="*/ 1690 h 1960"/>
              <a:gd name="T10" fmla="*/ 3209 w 3209"/>
              <a:gd name="T11" fmla="*/ 1960 h 1960"/>
              <a:gd name="T12" fmla="*/ 0 w 3209"/>
              <a:gd name="T13" fmla="*/ 1954 h 1960"/>
              <a:gd name="T14" fmla="*/ 438 w 3209"/>
              <a:gd name="T15" fmla="*/ 1690 h 1960"/>
              <a:gd name="T16" fmla="*/ 513 w 3209"/>
              <a:gd name="T17" fmla="*/ 1521 h 1960"/>
              <a:gd name="T18" fmla="*/ 513 w 3209"/>
              <a:gd name="T19" fmla="*/ 1425 h 1960"/>
              <a:gd name="T20" fmla="*/ 513 w 3209"/>
              <a:gd name="T21" fmla="*/ 95 h 1960"/>
              <a:gd name="T22" fmla="*/ 513 w 3209"/>
              <a:gd name="T23" fmla="*/ 0 h 1960"/>
              <a:gd name="T24" fmla="*/ 2647 w 3209"/>
              <a:gd name="T25" fmla="*/ 0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209" h="1960">
                <a:moveTo>
                  <a:pt x="2647" y="0"/>
                </a:moveTo>
                <a:cubicBezTo>
                  <a:pt x="2647" y="19"/>
                  <a:pt x="2647" y="52"/>
                  <a:pt x="2647" y="95"/>
                </a:cubicBezTo>
                <a:cubicBezTo>
                  <a:pt x="2647" y="95"/>
                  <a:pt x="2647" y="1084"/>
                  <a:pt x="2647" y="1425"/>
                </a:cubicBezTo>
                <a:cubicBezTo>
                  <a:pt x="2647" y="1469"/>
                  <a:pt x="2647" y="1502"/>
                  <a:pt x="2647" y="1521"/>
                </a:cubicBezTo>
                <a:cubicBezTo>
                  <a:pt x="2647" y="1631"/>
                  <a:pt x="2711" y="1684"/>
                  <a:pt x="2719" y="1690"/>
                </a:cubicBezTo>
                <a:cubicBezTo>
                  <a:pt x="3209" y="1960"/>
                  <a:pt x="3209" y="1960"/>
                  <a:pt x="3209" y="1960"/>
                </a:cubicBezTo>
                <a:cubicBezTo>
                  <a:pt x="0" y="1954"/>
                  <a:pt x="0" y="1954"/>
                  <a:pt x="0" y="1954"/>
                </a:cubicBezTo>
                <a:cubicBezTo>
                  <a:pt x="438" y="1690"/>
                  <a:pt x="438" y="1690"/>
                  <a:pt x="438" y="1690"/>
                </a:cubicBezTo>
                <a:cubicBezTo>
                  <a:pt x="446" y="1685"/>
                  <a:pt x="513" y="1639"/>
                  <a:pt x="513" y="1521"/>
                </a:cubicBezTo>
                <a:cubicBezTo>
                  <a:pt x="513" y="1502"/>
                  <a:pt x="513" y="1469"/>
                  <a:pt x="513" y="1425"/>
                </a:cubicBezTo>
                <a:cubicBezTo>
                  <a:pt x="513" y="1084"/>
                  <a:pt x="513" y="95"/>
                  <a:pt x="513" y="95"/>
                </a:cubicBezTo>
                <a:cubicBezTo>
                  <a:pt x="513" y="52"/>
                  <a:pt x="513" y="19"/>
                  <a:pt x="513" y="0"/>
                </a:cubicBezTo>
                <a:cubicBezTo>
                  <a:pt x="2647" y="0"/>
                  <a:pt x="2647" y="0"/>
                  <a:pt x="2647" y="0"/>
                </a:cubicBezTo>
              </a:path>
            </a:pathLst>
          </a:custGeom>
          <a:solidFill>
            <a:srgbClr val="8064A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 rot="5400000">
            <a:off x="1463820" y="1504362"/>
            <a:ext cx="3230563" cy="4170652"/>
          </a:xfrm>
          <a:custGeom>
            <a:avLst/>
            <a:gdLst>
              <a:gd name="T0" fmla="*/ 1654 w 2009"/>
              <a:gd name="T1" fmla="*/ 0 h 2199"/>
              <a:gd name="T2" fmla="*/ 1654 w 2009"/>
              <a:gd name="T3" fmla="*/ 107 h 2199"/>
              <a:gd name="T4" fmla="*/ 1654 w 2009"/>
              <a:gd name="T5" fmla="*/ 1599 h 2199"/>
              <a:gd name="T6" fmla="*/ 1654 w 2009"/>
              <a:gd name="T7" fmla="*/ 1706 h 2199"/>
              <a:gd name="T8" fmla="*/ 1684 w 2009"/>
              <a:gd name="T9" fmla="*/ 1878 h 2199"/>
              <a:gd name="T10" fmla="*/ 2009 w 2009"/>
              <a:gd name="T11" fmla="*/ 2199 h 2199"/>
              <a:gd name="T12" fmla="*/ 0 w 2009"/>
              <a:gd name="T13" fmla="*/ 2199 h 2199"/>
              <a:gd name="T14" fmla="*/ 287 w 2009"/>
              <a:gd name="T15" fmla="*/ 1878 h 2199"/>
              <a:gd name="T16" fmla="*/ 320 w 2009"/>
              <a:gd name="T17" fmla="*/ 1706 h 2199"/>
              <a:gd name="T18" fmla="*/ 320 w 2009"/>
              <a:gd name="T19" fmla="*/ 1599 h 2199"/>
              <a:gd name="T20" fmla="*/ 320 w 2009"/>
              <a:gd name="T21" fmla="*/ 107 h 2199"/>
              <a:gd name="T22" fmla="*/ 320 w 2009"/>
              <a:gd name="T23" fmla="*/ 0 h 2199"/>
              <a:gd name="T24" fmla="*/ 1654 w 2009"/>
              <a:gd name="T25" fmla="*/ 0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09" h="2199">
                <a:moveTo>
                  <a:pt x="1654" y="0"/>
                </a:moveTo>
                <a:cubicBezTo>
                  <a:pt x="1654" y="21"/>
                  <a:pt x="1654" y="58"/>
                  <a:pt x="1654" y="107"/>
                </a:cubicBezTo>
                <a:cubicBezTo>
                  <a:pt x="1654" y="107"/>
                  <a:pt x="1654" y="1217"/>
                  <a:pt x="1654" y="1599"/>
                </a:cubicBezTo>
                <a:cubicBezTo>
                  <a:pt x="1654" y="1648"/>
                  <a:pt x="1654" y="1685"/>
                  <a:pt x="1654" y="1706"/>
                </a:cubicBezTo>
                <a:cubicBezTo>
                  <a:pt x="1656" y="1803"/>
                  <a:pt x="1673" y="1854"/>
                  <a:pt x="1684" y="1878"/>
                </a:cubicBezTo>
                <a:cubicBezTo>
                  <a:pt x="1690" y="1890"/>
                  <a:pt x="2009" y="2199"/>
                  <a:pt x="2009" y="2199"/>
                </a:cubicBezTo>
                <a:cubicBezTo>
                  <a:pt x="0" y="2199"/>
                  <a:pt x="0" y="2199"/>
                  <a:pt x="0" y="2199"/>
                </a:cubicBezTo>
                <a:cubicBezTo>
                  <a:pt x="0" y="2199"/>
                  <a:pt x="282" y="1890"/>
                  <a:pt x="287" y="1878"/>
                </a:cubicBezTo>
                <a:cubicBezTo>
                  <a:pt x="299" y="1851"/>
                  <a:pt x="320" y="1794"/>
                  <a:pt x="320" y="1706"/>
                </a:cubicBezTo>
                <a:cubicBezTo>
                  <a:pt x="320" y="1685"/>
                  <a:pt x="320" y="1648"/>
                  <a:pt x="320" y="1599"/>
                </a:cubicBezTo>
                <a:cubicBezTo>
                  <a:pt x="320" y="1217"/>
                  <a:pt x="320" y="107"/>
                  <a:pt x="320" y="107"/>
                </a:cubicBezTo>
                <a:cubicBezTo>
                  <a:pt x="320" y="58"/>
                  <a:pt x="320" y="21"/>
                  <a:pt x="320" y="0"/>
                </a:cubicBezTo>
                <a:cubicBezTo>
                  <a:pt x="1654" y="0"/>
                  <a:pt x="1654" y="0"/>
                  <a:pt x="1654" y="0"/>
                </a:cubicBezTo>
              </a:path>
            </a:pathLst>
          </a:custGeom>
          <a:solidFill>
            <a:srgbClr val="C0504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auto">
          <a:xfrm rot="5400000">
            <a:off x="2717057" y="1144886"/>
            <a:ext cx="1444625" cy="4891191"/>
          </a:xfrm>
          <a:custGeom>
            <a:avLst/>
            <a:gdLst>
              <a:gd name="T0" fmla="*/ 737 w 898"/>
              <a:gd name="T1" fmla="*/ 0 h 2397"/>
              <a:gd name="T2" fmla="*/ 737 w 898"/>
              <a:gd name="T3" fmla="*/ 117 h 2397"/>
              <a:gd name="T4" fmla="*/ 737 w 898"/>
              <a:gd name="T5" fmla="*/ 1744 h 2397"/>
              <a:gd name="T6" fmla="*/ 737 w 898"/>
              <a:gd name="T7" fmla="*/ 1861 h 2397"/>
              <a:gd name="T8" fmla="*/ 760 w 898"/>
              <a:gd name="T9" fmla="*/ 2076 h 2397"/>
              <a:gd name="T10" fmla="*/ 898 w 898"/>
              <a:gd name="T11" fmla="*/ 2397 h 2397"/>
              <a:gd name="T12" fmla="*/ 0 w 898"/>
              <a:gd name="T13" fmla="*/ 2397 h 2397"/>
              <a:gd name="T14" fmla="*/ 128 w 898"/>
              <a:gd name="T15" fmla="*/ 2076 h 2397"/>
              <a:gd name="T16" fmla="*/ 148 w 898"/>
              <a:gd name="T17" fmla="*/ 1861 h 2397"/>
              <a:gd name="T18" fmla="*/ 148 w 898"/>
              <a:gd name="T19" fmla="*/ 1744 h 2397"/>
              <a:gd name="T20" fmla="*/ 148 w 898"/>
              <a:gd name="T21" fmla="*/ 117 h 2397"/>
              <a:gd name="T22" fmla="*/ 148 w 898"/>
              <a:gd name="T23" fmla="*/ 0 h 2397"/>
              <a:gd name="T24" fmla="*/ 737 w 898"/>
              <a:gd name="T25" fmla="*/ 0 h 2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98" h="2397">
                <a:moveTo>
                  <a:pt x="737" y="0"/>
                </a:moveTo>
                <a:cubicBezTo>
                  <a:pt x="737" y="24"/>
                  <a:pt x="737" y="64"/>
                  <a:pt x="737" y="117"/>
                </a:cubicBezTo>
                <a:cubicBezTo>
                  <a:pt x="737" y="117"/>
                  <a:pt x="737" y="1327"/>
                  <a:pt x="737" y="1744"/>
                </a:cubicBezTo>
                <a:cubicBezTo>
                  <a:pt x="737" y="1797"/>
                  <a:pt x="737" y="1837"/>
                  <a:pt x="737" y="1861"/>
                </a:cubicBezTo>
                <a:cubicBezTo>
                  <a:pt x="737" y="2052"/>
                  <a:pt x="760" y="2076"/>
                  <a:pt x="760" y="2076"/>
                </a:cubicBezTo>
                <a:cubicBezTo>
                  <a:pt x="898" y="2397"/>
                  <a:pt x="898" y="2397"/>
                  <a:pt x="898" y="2397"/>
                </a:cubicBezTo>
                <a:cubicBezTo>
                  <a:pt x="0" y="2397"/>
                  <a:pt x="0" y="2397"/>
                  <a:pt x="0" y="2397"/>
                </a:cubicBezTo>
                <a:cubicBezTo>
                  <a:pt x="128" y="2076"/>
                  <a:pt x="128" y="2076"/>
                  <a:pt x="128" y="2076"/>
                </a:cubicBezTo>
                <a:cubicBezTo>
                  <a:pt x="128" y="2076"/>
                  <a:pt x="148" y="2052"/>
                  <a:pt x="148" y="1861"/>
                </a:cubicBezTo>
                <a:cubicBezTo>
                  <a:pt x="148" y="1837"/>
                  <a:pt x="148" y="1797"/>
                  <a:pt x="148" y="1744"/>
                </a:cubicBezTo>
                <a:cubicBezTo>
                  <a:pt x="148" y="1327"/>
                  <a:pt x="148" y="117"/>
                  <a:pt x="148" y="117"/>
                </a:cubicBezTo>
                <a:cubicBezTo>
                  <a:pt x="148" y="64"/>
                  <a:pt x="148" y="24"/>
                  <a:pt x="148" y="0"/>
                </a:cubicBezTo>
                <a:lnTo>
                  <a:pt x="737" y="0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80"/>
          <p:cNvSpPr>
            <a:spLocks noChangeArrowheads="1"/>
          </p:cNvSpPr>
          <p:nvPr/>
        </p:nvSpPr>
        <p:spPr bwMode="auto">
          <a:xfrm rot="5400000">
            <a:off x="-2071688" y="3084068"/>
            <a:ext cx="5146675" cy="1003300"/>
          </a:xfrm>
          <a:prstGeom prst="rect">
            <a:avLst/>
          </a:prstGeom>
          <a:solidFill>
            <a:srgbClr val="8064A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81"/>
          <p:cNvSpPr>
            <a:spLocks noChangeArrowheads="1"/>
          </p:cNvSpPr>
          <p:nvPr/>
        </p:nvSpPr>
        <p:spPr bwMode="auto">
          <a:xfrm rot="5400000">
            <a:off x="-1102519" y="3088037"/>
            <a:ext cx="3208338" cy="10033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82"/>
          <p:cNvSpPr>
            <a:spLocks noChangeArrowheads="1"/>
          </p:cNvSpPr>
          <p:nvPr/>
        </p:nvSpPr>
        <p:spPr bwMode="auto">
          <a:xfrm rot="5400000">
            <a:off x="-215900" y="3087243"/>
            <a:ext cx="1435100" cy="10033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23"/>
          <p:cNvSpPr/>
          <p:nvPr/>
        </p:nvSpPr>
        <p:spPr>
          <a:xfrm rot="5400000">
            <a:off x="-2058204" y="3069780"/>
            <a:ext cx="5146675" cy="1003301"/>
          </a:xfrm>
          <a:prstGeom prst="rect">
            <a:avLst/>
          </a:prstGeom>
          <a:solidFill>
            <a:sysClr val="windowText" lastClr="000000">
              <a:alpha val="38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6"/>
          <p:cNvSpPr/>
          <p:nvPr/>
        </p:nvSpPr>
        <p:spPr>
          <a:xfrm>
            <a:off x="3335937" y="1618625"/>
            <a:ext cx="957279" cy="957279"/>
          </a:xfrm>
          <a:prstGeom prst="ellipse">
            <a:avLst/>
          </a:prstGeom>
          <a:solidFill>
            <a:sysClr val="window" lastClr="FFFFFF"/>
          </a:solidFill>
          <a:ln w="92075" cap="flat" cmpd="sng" algn="ctr">
            <a:solidFill>
              <a:srgbClr val="8064A2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97"/>
          <p:cNvSpPr/>
          <p:nvPr/>
        </p:nvSpPr>
        <p:spPr>
          <a:xfrm>
            <a:off x="4490841" y="2346429"/>
            <a:ext cx="957279" cy="957279"/>
          </a:xfrm>
          <a:prstGeom prst="ellipse">
            <a:avLst/>
          </a:prstGeom>
          <a:solidFill>
            <a:sysClr val="window" lastClr="FFFFFF"/>
          </a:solidFill>
          <a:ln w="92075" cap="flat" cmpd="sng" algn="ctr">
            <a:solidFill>
              <a:srgbClr val="C0504D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98"/>
          <p:cNvSpPr/>
          <p:nvPr/>
        </p:nvSpPr>
        <p:spPr>
          <a:xfrm>
            <a:off x="4490841" y="3877255"/>
            <a:ext cx="957279" cy="957279"/>
          </a:xfrm>
          <a:prstGeom prst="ellipse">
            <a:avLst/>
          </a:prstGeom>
          <a:solidFill>
            <a:sysClr val="window" lastClr="FFFFFF"/>
          </a:solidFill>
          <a:ln w="92075" cap="flat" cmpd="sng" algn="ctr">
            <a:solidFill>
              <a:srgbClr val="C0504D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99"/>
          <p:cNvSpPr/>
          <p:nvPr/>
        </p:nvSpPr>
        <p:spPr>
          <a:xfrm>
            <a:off x="3335936" y="4539956"/>
            <a:ext cx="957279" cy="957279"/>
          </a:xfrm>
          <a:prstGeom prst="ellipse">
            <a:avLst/>
          </a:prstGeom>
          <a:solidFill>
            <a:sysClr val="window" lastClr="FFFFFF"/>
          </a:solidFill>
          <a:ln w="92075" cap="flat" cmpd="sng" algn="ctr">
            <a:solidFill>
              <a:srgbClr val="8064A2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01"/>
          <p:cNvSpPr/>
          <p:nvPr/>
        </p:nvSpPr>
        <p:spPr>
          <a:xfrm>
            <a:off x="3402753" y="1632714"/>
            <a:ext cx="877584" cy="877584"/>
          </a:xfrm>
          <a:prstGeom prst="ellipse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Sosa" pitchFamily="2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Sosa" pitchFamily="2" charset="0"/>
              <a:ea typeface="+mn-ea"/>
              <a:cs typeface="+mn-cs"/>
            </a:endParaRPr>
          </a:p>
        </p:txBody>
      </p:sp>
      <p:sp>
        <p:nvSpPr>
          <p:cNvPr id="20" name="Oval 102"/>
          <p:cNvSpPr/>
          <p:nvPr/>
        </p:nvSpPr>
        <p:spPr>
          <a:xfrm>
            <a:off x="3427157" y="4554548"/>
            <a:ext cx="877584" cy="877584"/>
          </a:xfrm>
          <a:prstGeom prst="ellipse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Sosa" pitchFamily="2" charset="0"/>
                <a:ea typeface="+mn-ea"/>
                <a:cs typeface="+mn-cs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Sosa" pitchFamily="2" charset="0"/>
              <a:ea typeface="+mn-ea"/>
              <a:cs typeface="+mn-cs"/>
            </a:endParaRPr>
          </a:p>
        </p:txBody>
      </p:sp>
      <p:sp>
        <p:nvSpPr>
          <p:cNvPr id="21" name="Oval 103"/>
          <p:cNvSpPr/>
          <p:nvPr/>
        </p:nvSpPr>
        <p:spPr>
          <a:xfrm>
            <a:off x="4543567" y="2371838"/>
            <a:ext cx="877584" cy="877584"/>
          </a:xfrm>
          <a:prstGeom prst="ellipse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osa" pitchFamily="2" charset="0"/>
                <a:ea typeface="+mn-ea"/>
                <a:cs typeface="+mn-cs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Sosa" pitchFamily="2" charset="0"/>
              <a:ea typeface="+mn-ea"/>
              <a:cs typeface="+mn-cs"/>
            </a:endParaRPr>
          </a:p>
        </p:txBody>
      </p:sp>
      <p:sp>
        <p:nvSpPr>
          <p:cNvPr id="22" name="Oval 104"/>
          <p:cNvSpPr/>
          <p:nvPr/>
        </p:nvSpPr>
        <p:spPr>
          <a:xfrm>
            <a:off x="4548118" y="3832111"/>
            <a:ext cx="877584" cy="877584"/>
          </a:xfrm>
          <a:prstGeom prst="ellipse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Sosa" pitchFamily="2" charset="0"/>
                <a:ea typeface="+mn-ea"/>
                <a:cs typeface="+mn-cs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Sosa" pitchFamily="2" charset="0"/>
              <a:ea typeface="+mn-ea"/>
              <a:cs typeface="+mn-cs"/>
            </a:endParaRPr>
          </a:p>
        </p:txBody>
      </p:sp>
      <p:sp>
        <p:nvSpPr>
          <p:cNvPr id="23" name="Oval 105"/>
          <p:cNvSpPr/>
          <p:nvPr/>
        </p:nvSpPr>
        <p:spPr>
          <a:xfrm>
            <a:off x="6249480" y="3072827"/>
            <a:ext cx="877584" cy="877584"/>
          </a:xfrm>
          <a:prstGeom prst="ellipse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Sosa" pitchFamily="2" charset="0"/>
              <a:ea typeface="+mn-ea"/>
              <a:cs typeface="+mn-cs"/>
            </a:endParaRPr>
          </a:p>
        </p:txBody>
      </p:sp>
      <p:grpSp>
        <p:nvGrpSpPr>
          <p:cNvPr id="24" name="Group 106"/>
          <p:cNvGrpSpPr/>
          <p:nvPr/>
        </p:nvGrpSpPr>
        <p:grpSpPr>
          <a:xfrm>
            <a:off x="4360032" y="1548300"/>
            <a:ext cx="6433162" cy="385435"/>
            <a:chOff x="4990321" y="1428750"/>
            <a:chExt cx="5119164" cy="385435"/>
          </a:xfrm>
        </p:grpSpPr>
        <p:sp>
          <p:nvSpPr>
            <p:cNvPr id="42" name="Content Placeholder 2"/>
            <p:cNvSpPr txBox="1"/>
            <p:nvPr/>
          </p:nvSpPr>
          <p:spPr>
            <a:xfrm>
              <a:off x="4990321" y="1428750"/>
              <a:ext cx="915329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ontent Placeholder 2"/>
            <p:cNvSpPr txBox="1"/>
            <p:nvPr/>
          </p:nvSpPr>
          <p:spPr>
            <a:xfrm>
              <a:off x="5239590" y="1428750"/>
              <a:ext cx="4869895" cy="3854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t">
                <a:buNone/>
              </a:pPr>
              <a:r>
                <a:rPr lang="en-US" altLang="zh-CN" sz="2000" b="1" dirty="0"/>
                <a:t>Extensive aerial and naval bombardment and an airborne assault </a:t>
              </a:r>
              <a:endParaRPr lang="en-US" altLang="zh-CN" dirty="0">
                <a:effectLst/>
              </a:endParaRPr>
            </a:p>
          </p:txBody>
        </p:sp>
      </p:grpSp>
      <p:sp>
        <p:nvSpPr>
          <p:cNvPr id="29" name="Content Placeholder 2"/>
          <p:cNvSpPr txBox="1"/>
          <p:nvPr/>
        </p:nvSpPr>
        <p:spPr>
          <a:xfrm>
            <a:off x="1739069" y="2010538"/>
            <a:ext cx="2062645" cy="335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esponsive 01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Content Placeholder 2"/>
          <p:cNvSpPr txBox="1"/>
          <p:nvPr/>
        </p:nvSpPr>
        <p:spPr>
          <a:xfrm>
            <a:off x="2491958" y="2678462"/>
            <a:ext cx="2062645" cy="335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esponsive 02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ontent Placeholder 2"/>
          <p:cNvSpPr txBox="1"/>
          <p:nvPr/>
        </p:nvSpPr>
        <p:spPr>
          <a:xfrm>
            <a:off x="2727848" y="3428154"/>
            <a:ext cx="2062645" cy="335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ontent Placeholder 2"/>
          <p:cNvSpPr txBox="1"/>
          <p:nvPr/>
        </p:nvSpPr>
        <p:spPr>
          <a:xfrm>
            <a:off x="2497033" y="4194991"/>
            <a:ext cx="2062645" cy="335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esponsive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1743247" y="4810178"/>
            <a:ext cx="2062645" cy="335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esponsive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" name="Group 106"/>
          <p:cNvGrpSpPr/>
          <p:nvPr/>
        </p:nvGrpSpPr>
        <p:grpSpPr>
          <a:xfrm>
            <a:off x="5645745" y="2361790"/>
            <a:ext cx="5739367" cy="441857"/>
            <a:chOff x="4990321" y="1363254"/>
            <a:chExt cx="5183393" cy="441857"/>
          </a:xfrm>
        </p:grpSpPr>
        <p:sp>
          <p:nvSpPr>
            <p:cNvPr id="51" name="Content Placeholder 2"/>
            <p:cNvSpPr txBox="1"/>
            <p:nvPr/>
          </p:nvSpPr>
          <p:spPr>
            <a:xfrm>
              <a:off x="4990321" y="1428750"/>
              <a:ext cx="915329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Content Placeholder 2"/>
            <p:cNvSpPr txBox="1"/>
            <p:nvPr/>
          </p:nvSpPr>
          <p:spPr>
            <a:xfrm>
              <a:off x="5220796" y="1363254"/>
              <a:ext cx="4952918" cy="3854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t">
                <a:buNone/>
              </a:pPr>
              <a:r>
                <a:rPr lang="en-US" altLang="zh-CN" sz="2000" b="1" dirty="0"/>
                <a:t>24,000 American, British, and Canadian airborne troops shortly after midnight</a:t>
              </a:r>
            </a:p>
          </p:txBody>
        </p:sp>
      </p:grpSp>
      <p:grpSp>
        <p:nvGrpSpPr>
          <p:cNvPr id="53" name="Group 106"/>
          <p:cNvGrpSpPr/>
          <p:nvPr/>
        </p:nvGrpSpPr>
        <p:grpSpPr>
          <a:xfrm>
            <a:off x="5645745" y="4169113"/>
            <a:ext cx="5668248" cy="385435"/>
            <a:chOff x="4990321" y="1428750"/>
            <a:chExt cx="5536572" cy="385435"/>
          </a:xfrm>
        </p:grpSpPr>
        <p:sp>
          <p:nvSpPr>
            <p:cNvPr id="54" name="Content Placeholder 2"/>
            <p:cNvSpPr txBox="1"/>
            <p:nvPr/>
          </p:nvSpPr>
          <p:spPr>
            <a:xfrm>
              <a:off x="4990321" y="1428750"/>
              <a:ext cx="915329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Content Placeholder 2"/>
            <p:cNvSpPr txBox="1"/>
            <p:nvPr/>
          </p:nvSpPr>
          <p:spPr>
            <a:xfrm>
              <a:off x="5239588" y="1428750"/>
              <a:ext cx="5287305" cy="3854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t">
                <a:buNone/>
              </a:pPr>
              <a:r>
                <a:rPr lang="en-US" altLang="zh-CN" sz="2000" b="1" dirty="0"/>
                <a:t>Began landing on the coast of France at 06:30 </a:t>
              </a:r>
            </a:p>
          </p:txBody>
        </p:sp>
      </p:grpSp>
      <p:grpSp>
        <p:nvGrpSpPr>
          <p:cNvPr id="56" name="Group 106"/>
          <p:cNvGrpSpPr/>
          <p:nvPr/>
        </p:nvGrpSpPr>
        <p:grpSpPr>
          <a:xfrm>
            <a:off x="4360032" y="5012252"/>
            <a:ext cx="6832167" cy="385435"/>
            <a:chOff x="4990321" y="1428750"/>
            <a:chExt cx="5119164" cy="385435"/>
          </a:xfrm>
        </p:grpSpPr>
        <p:sp>
          <p:nvSpPr>
            <p:cNvPr id="57" name="Content Placeholder 2"/>
            <p:cNvSpPr txBox="1"/>
            <p:nvPr/>
          </p:nvSpPr>
          <p:spPr>
            <a:xfrm>
              <a:off x="4990321" y="1428750"/>
              <a:ext cx="915329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Content Placeholder 2"/>
            <p:cNvSpPr txBox="1"/>
            <p:nvPr/>
          </p:nvSpPr>
          <p:spPr>
            <a:xfrm>
              <a:off x="5239590" y="1428750"/>
              <a:ext cx="4869895" cy="3854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t">
                <a:buNone/>
              </a:pPr>
              <a:r>
                <a:rPr lang="en-US" altLang="zh-CN" sz="2000" b="1" dirty="0"/>
                <a:t>Utah, Omaha, Gold, Juno, and Sword--50-mile (80 km) stretch of the Normandy coast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292201" y="3106085"/>
            <a:ext cx="957279" cy="957279"/>
            <a:chOff x="5292201" y="3106085"/>
            <a:chExt cx="957279" cy="957279"/>
          </a:xfrm>
        </p:grpSpPr>
        <p:sp>
          <p:nvSpPr>
            <p:cNvPr id="18" name="Oval 100"/>
            <p:cNvSpPr/>
            <p:nvPr/>
          </p:nvSpPr>
          <p:spPr>
            <a:xfrm>
              <a:off x="5292201" y="3106085"/>
              <a:ext cx="957279" cy="957279"/>
            </a:xfrm>
            <a:prstGeom prst="ellipse">
              <a:avLst/>
            </a:prstGeom>
            <a:solidFill>
              <a:sysClr val="window" lastClr="FFFFFF"/>
            </a:solidFill>
            <a:ln w="92075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1315">
              <a:off x="5308178" y="3342711"/>
              <a:ext cx="925322" cy="503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606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9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9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9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97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97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9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9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49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49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49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49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49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49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9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97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9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9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97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97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97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97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9" grpId="0"/>
      <p:bldP spid="30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39690" y="876301"/>
            <a:ext cx="4252309" cy="2165842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8306"/>
            <a:ext cx="7939691" cy="50593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90" y="3042141"/>
            <a:ext cx="4252309" cy="289669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097530" y="897393"/>
            <a:ext cx="39366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200" b="1" dirty="0">
                <a:solidFill>
                  <a:srgbClr val="192E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Germans expected the Allies would attack at Calais in France. But they were wrong. Eisenhower planned to strike at the French coast of Normandy across the English Channel.</a:t>
            </a:r>
            <a:endParaRPr lang="zh-CN" altLang="en-US" sz="2200" b="1" dirty="0">
              <a:solidFill>
                <a:srgbClr val="192E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80230" y="3869976"/>
            <a:ext cx="3299728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192E3A"/>
                </a:solidFill>
                <a:latin typeface="Impact" panose="020B0806030902050204" pitchFamily="34" charset="0"/>
              </a:rPr>
              <a:t>Five important landing sites</a:t>
            </a:r>
            <a:endParaRPr lang="zh-CN" altLang="en-US" sz="2000" dirty="0">
              <a:solidFill>
                <a:srgbClr val="192E3A"/>
              </a:solidFill>
              <a:latin typeface="Impact" panose="020B080603090205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56184" y="4474042"/>
            <a:ext cx="2549541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rgbClr val="192E3A"/>
                </a:solidFill>
                <a:latin typeface="Impact" panose="020B0806030902050204" pitchFamily="34" charset="0"/>
              </a:rPr>
              <a:t>Normandy </a:t>
            </a:r>
            <a:endParaRPr lang="zh-CN" altLang="en-US" sz="4000" dirty="0">
              <a:solidFill>
                <a:srgbClr val="192E3A"/>
              </a:solidFill>
              <a:latin typeface="Impact" panose="020B080603090205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45815" y="876300"/>
            <a:ext cx="2593875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192E3A"/>
                </a:solidFill>
                <a:latin typeface="Impact" panose="020B0806030902050204" pitchFamily="34" charset="0"/>
              </a:rPr>
              <a:t>The English Channel</a:t>
            </a:r>
          </a:p>
        </p:txBody>
      </p:sp>
      <p:sp>
        <p:nvSpPr>
          <p:cNvPr id="10" name="箭头: 左 9"/>
          <p:cNvSpPr/>
          <p:nvPr/>
        </p:nvSpPr>
        <p:spPr>
          <a:xfrm rot="19188754">
            <a:off x="2123680" y="2519265"/>
            <a:ext cx="1170110" cy="328691"/>
          </a:xfrm>
          <a:custGeom>
            <a:avLst/>
            <a:gdLst>
              <a:gd name="connsiteX0" fmla="*/ 0 w 1172689"/>
              <a:gd name="connsiteY0" fmla="*/ 427629 h 855257"/>
              <a:gd name="connsiteX1" fmla="*/ 219057 w 1172689"/>
              <a:gd name="connsiteY1" fmla="*/ 0 h 855257"/>
              <a:gd name="connsiteX2" fmla="*/ 219057 w 1172689"/>
              <a:gd name="connsiteY2" fmla="*/ 310907 h 855257"/>
              <a:gd name="connsiteX3" fmla="*/ 1172689 w 1172689"/>
              <a:gd name="connsiteY3" fmla="*/ 310907 h 855257"/>
              <a:gd name="connsiteX4" fmla="*/ 1172689 w 1172689"/>
              <a:gd name="connsiteY4" fmla="*/ 544350 h 855257"/>
              <a:gd name="connsiteX5" fmla="*/ 219057 w 1172689"/>
              <a:gd name="connsiteY5" fmla="*/ 544350 h 855257"/>
              <a:gd name="connsiteX6" fmla="*/ 219057 w 1172689"/>
              <a:gd name="connsiteY6" fmla="*/ 855257 h 855257"/>
              <a:gd name="connsiteX7" fmla="*/ 0 w 1172689"/>
              <a:gd name="connsiteY7" fmla="*/ 427629 h 855257"/>
              <a:gd name="connsiteX0" fmla="*/ 0 w 1172689"/>
              <a:gd name="connsiteY0" fmla="*/ 353873 h 781501"/>
              <a:gd name="connsiteX1" fmla="*/ 306375 w 1172689"/>
              <a:gd name="connsiteY1" fmla="*/ 0 h 781501"/>
              <a:gd name="connsiteX2" fmla="*/ 219057 w 1172689"/>
              <a:gd name="connsiteY2" fmla="*/ 237151 h 781501"/>
              <a:gd name="connsiteX3" fmla="*/ 1172689 w 1172689"/>
              <a:gd name="connsiteY3" fmla="*/ 237151 h 781501"/>
              <a:gd name="connsiteX4" fmla="*/ 1172689 w 1172689"/>
              <a:gd name="connsiteY4" fmla="*/ 470594 h 781501"/>
              <a:gd name="connsiteX5" fmla="*/ 219057 w 1172689"/>
              <a:gd name="connsiteY5" fmla="*/ 470594 h 781501"/>
              <a:gd name="connsiteX6" fmla="*/ 219057 w 1172689"/>
              <a:gd name="connsiteY6" fmla="*/ 781501 h 781501"/>
              <a:gd name="connsiteX7" fmla="*/ 0 w 1172689"/>
              <a:gd name="connsiteY7" fmla="*/ 353873 h 781501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219057 w 1172689"/>
              <a:gd name="connsiteY2" fmla="*/ 17286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06376 w 1172689"/>
              <a:gd name="connsiteY2" fmla="*/ 246618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54803 w 1172689"/>
              <a:gd name="connsiteY2" fmla="*/ 29999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219057 w 1172689"/>
              <a:gd name="connsiteY5" fmla="*/ 233443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347139 w 1172689"/>
              <a:gd name="connsiteY5" fmla="*/ 229418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345376"/>
              <a:gd name="connsiteX1" fmla="*/ 422372 w 1172689"/>
              <a:gd name="connsiteY1" fmla="*/ 16685 h 345376"/>
              <a:gd name="connsiteX2" fmla="*/ 354803 w 1172689"/>
              <a:gd name="connsiteY2" fmla="*/ 127130 h 345376"/>
              <a:gd name="connsiteX3" fmla="*/ 1172689 w 1172689"/>
              <a:gd name="connsiteY3" fmla="*/ 0 h 345376"/>
              <a:gd name="connsiteX4" fmla="*/ 1172689 w 1172689"/>
              <a:gd name="connsiteY4" fmla="*/ 233443 h 345376"/>
              <a:gd name="connsiteX5" fmla="*/ 347139 w 1172689"/>
              <a:gd name="connsiteY5" fmla="*/ 229418 h 345376"/>
              <a:gd name="connsiteX6" fmla="*/ 374659 w 1172689"/>
              <a:gd name="connsiteY6" fmla="*/ 345376 h 345376"/>
              <a:gd name="connsiteX7" fmla="*/ 0 w 1172689"/>
              <a:gd name="connsiteY7" fmla="*/ 116722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95896 w 1195896"/>
              <a:gd name="connsiteY4" fmla="*/ 23344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42700 w 1195896"/>
              <a:gd name="connsiteY4" fmla="*/ 16357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105326 w 1142700"/>
              <a:gd name="connsiteY3" fmla="*/ 31494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040472 w 1142700"/>
              <a:gd name="connsiteY3" fmla="*/ 63991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40472 w 1155557"/>
              <a:gd name="connsiteY3" fmla="*/ 63991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0821 w 1155557"/>
              <a:gd name="connsiteY3" fmla="*/ 66500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6402 w 1155557"/>
              <a:gd name="connsiteY3" fmla="*/ 52512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110" h="328691">
                <a:moveTo>
                  <a:pt x="0" y="93078"/>
                </a:moveTo>
                <a:lnTo>
                  <a:pt x="460132" y="0"/>
                </a:lnTo>
                <a:lnTo>
                  <a:pt x="392563" y="110445"/>
                </a:lnTo>
                <a:cubicBezTo>
                  <a:pt x="618694" y="91134"/>
                  <a:pt x="837865" y="109584"/>
                  <a:pt x="1070955" y="52512"/>
                </a:cubicBezTo>
                <a:cubicBezTo>
                  <a:pt x="1100556" y="80521"/>
                  <a:pt x="1122883" y="102384"/>
                  <a:pt x="1170110" y="139047"/>
                </a:cubicBezTo>
                <a:cubicBezTo>
                  <a:pt x="833274" y="208234"/>
                  <a:pt x="637876" y="191161"/>
                  <a:pt x="384899" y="212733"/>
                </a:cubicBezTo>
                <a:lnTo>
                  <a:pt x="412419" y="328691"/>
                </a:lnTo>
                <a:lnTo>
                  <a:pt x="0" y="93078"/>
                </a:lnTo>
                <a:close/>
              </a:path>
            </a:pathLst>
          </a:custGeom>
          <a:gradFill flip="none" rotWithShape="1">
            <a:gsLst>
              <a:gs pos="39000">
                <a:srgbClr val="B64848"/>
              </a:gs>
              <a:gs pos="0">
                <a:schemeClr val="bg1"/>
              </a:gs>
              <a:gs pos="100000">
                <a:srgbClr val="FF0000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左 9"/>
          <p:cNvSpPr/>
          <p:nvPr/>
        </p:nvSpPr>
        <p:spPr>
          <a:xfrm rot="17821864">
            <a:off x="3458719" y="2642671"/>
            <a:ext cx="1125887" cy="341978"/>
          </a:xfrm>
          <a:custGeom>
            <a:avLst/>
            <a:gdLst>
              <a:gd name="connsiteX0" fmla="*/ 0 w 1172689"/>
              <a:gd name="connsiteY0" fmla="*/ 427629 h 855257"/>
              <a:gd name="connsiteX1" fmla="*/ 219057 w 1172689"/>
              <a:gd name="connsiteY1" fmla="*/ 0 h 855257"/>
              <a:gd name="connsiteX2" fmla="*/ 219057 w 1172689"/>
              <a:gd name="connsiteY2" fmla="*/ 310907 h 855257"/>
              <a:gd name="connsiteX3" fmla="*/ 1172689 w 1172689"/>
              <a:gd name="connsiteY3" fmla="*/ 310907 h 855257"/>
              <a:gd name="connsiteX4" fmla="*/ 1172689 w 1172689"/>
              <a:gd name="connsiteY4" fmla="*/ 544350 h 855257"/>
              <a:gd name="connsiteX5" fmla="*/ 219057 w 1172689"/>
              <a:gd name="connsiteY5" fmla="*/ 544350 h 855257"/>
              <a:gd name="connsiteX6" fmla="*/ 219057 w 1172689"/>
              <a:gd name="connsiteY6" fmla="*/ 855257 h 855257"/>
              <a:gd name="connsiteX7" fmla="*/ 0 w 1172689"/>
              <a:gd name="connsiteY7" fmla="*/ 427629 h 855257"/>
              <a:gd name="connsiteX0" fmla="*/ 0 w 1172689"/>
              <a:gd name="connsiteY0" fmla="*/ 353873 h 781501"/>
              <a:gd name="connsiteX1" fmla="*/ 306375 w 1172689"/>
              <a:gd name="connsiteY1" fmla="*/ 0 h 781501"/>
              <a:gd name="connsiteX2" fmla="*/ 219057 w 1172689"/>
              <a:gd name="connsiteY2" fmla="*/ 237151 h 781501"/>
              <a:gd name="connsiteX3" fmla="*/ 1172689 w 1172689"/>
              <a:gd name="connsiteY3" fmla="*/ 237151 h 781501"/>
              <a:gd name="connsiteX4" fmla="*/ 1172689 w 1172689"/>
              <a:gd name="connsiteY4" fmla="*/ 470594 h 781501"/>
              <a:gd name="connsiteX5" fmla="*/ 219057 w 1172689"/>
              <a:gd name="connsiteY5" fmla="*/ 470594 h 781501"/>
              <a:gd name="connsiteX6" fmla="*/ 219057 w 1172689"/>
              <a:gd name="connsiteY6" fmla="*/ 781501 h 781501"/>
              <a:gd name="connsiteX7" fmla="*/ 0 w 1172689"/>
              <a:gd name="connsiteY7" fmla="*/ 353873 h 781501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219057 w 1172689"/>
              <a:gd name="connsiteY2" fmla="*/ 17286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06376 w 1172689"/>
              <a:gd name="connsiteY2" fmla="*/ 246618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54803 w 1172689"/>
              <a:gd name="connsiteY2" fmla="*/ 29999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219057 w 1172689"/>
              <a:gd name="connsiteY5" fmla="*/ 233443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347139 w 1172689"/>
              <a:gd name="connsiteY5" fmla="*/ 229418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345376"/>
              <a:gd name="connsiteX1" fmla="*/ 422372 w 1172689"/>
              <a:gd name="connsiteY1" fmla="*/ 16685 h 345376"/>
              <a:gd name="connsiteX2" fmla="*/ 354803 w 1172689"/>
              <a:gd name="connsiteY2" fmla="*/ 127130 h 345376"/>
              <a:gd name="connsiteX3" fmla="*/ 1172689 w 1172689"/>
              <a:gd name="connsiteY3" fmla="*/ 0 h 345376"/>
              <a:gd name="connsiteX4" fmla="*/ 1172689 w 1172689"/>
              <a:gd name="connsiteY4" fmla="*/ 233443 h 345376"/>
              <a:gd name="connsiteX5" fmla="*/ 347139 w 1172689"/>
              <a:gd name="connsiteY5" fmla="*/ 229418 h 345376"/>
              <a:gd name="connsiteX6" fmla="*/ 374659 w 1172689"/>
              <a:gd name="connsiteY6" fmla="*/ 345376 h 345376"/>
              <a:gd name="connsiteX7" fmla="*/ 0 w 1172689"/>
              <a:gd name="connsiteY7" fmla="*/ 116722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95896 w 1195896"/>
              <a:gd name="connsiteY4" fmla="*/ 23344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42700 w 1195896"/>
              <a:gd name="connsiteY4" fmla="*/ 16357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105326 w 1142700"/>
              <a:gd name="connsiteY3" fmla="*/ 31494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040472 w 1142700"/>
              <a:gd name="connsiteY3" fmla="*/ 63991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40472 w 1155557"/>
              <a:gd name="connsiteY3" fmla="*/ 63991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0821 w 1155557"/>
              <a:gd name="connsiteY3" fmla="*/ 66500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6402 w 1155557"/>
              <a:gd name="connsiteY3" fmla="*/ 52512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106365 h 341978"/>
              <a:gd name="connsiteX1" fmla="*/ 460132 w 1170110"/>
              <a:gd name="connsiteY1" fmla="*/ 13287 h 341978"/>
              <a:gd name="connsiteX2" fmla="*/ 392563 w 1170110"/>
              <a:gd name="connsiteY2" fmla="*/ 123732 h 341978"/>
              <a:gd name="connsiteX3" fmla="*/ 1042731 w 1170110"/>
              <a:gd name="connsiteY3" fmla="*/ 0 h 341978"/>
              <a:gd name="connsiteX4" fmla="*/ 1170110 w 1170110"/>
              <a:gd name="connsiteY4" fmla="*/ 152334 h 341978"/>
              <a:gd name="connsiteX5" fmla="*/ 384899 w 1170110"/>
              <a:gd name="connsiteY5" fmla="*/ 226020 h 341978"/>
              <a:gd name="connsiteX6" fmla="*/ 412419 w 1170110"/>
              <a:gd name="connsiteY6" fmla="*/ 341978 h 341978"/>
              <a:gd name="connsiteX7" fmla="*/ 0 w 1170110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7212" h="341978">
                <a:moveTo>
                  <a:pt x="0" y="106365"/>
                </a:moveTo>
                <a:lnTo>
                  <a:pt x="460132" y="13287"/>
                </a:lnTo>
                <a:lnTo>
                  <a:pt x="392563" y="123732"/>
                </a:lnTo>
                <a:cubicBezTo>
                  <a:pt x="618694" y="104421"/>
                  <a:pt x="816134" y="69798"/>
                  <a:pt x="1042731" y="0"/>
                </a:cubicBezTo>
                <a:cubicBezTo>
                  <a:pt x="1072332" y="28009"/>
                  <a:pt x="1049985" y="56627"/>
                  <a:pt x="1097212" y="93290"/>
                </a:cubicBezTo>
                <a:cubicBezTo>
                  <a:pt x="783924" y="177195"/>
                  <a:pt x="637876" y="204448"/>
                  <a:pt x="384899" y="226020"/>
                </a:cubicBezTo>
                <a:lnTo>
                  <a:pt x="412419" y="341978"/>
                </a:lnTo>
                <a:lnTo>
                  <a:pt x="0" y="106365"/>
                </a:lnTo>
                <a:close/>
              </a:path>
            </a:pathLst>
          </a:custGeom>
          <a:gradFill flip="none" rotWithShape="1">
            <a:gsLst>
              <a:gs pos="39000">
                <a:srgbClr val="B64848"/>
              </a:gs>
              <a:gs pos="0">
                <a:schemeClr val="bg1"/>
              </a:gs>
              <a:gs pos="100000">
                <a:srgbClr val="FF0000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左 9"/>
          <p:cNvSpPr/>
          <p:nvPr/>
        </p:nvSpPr>
        <p:spPr>
          <a:xfrm rot="17821864">
            <a:off x="4418750" y="2655536"/>
            <a:ext cx="1143759" cy="418858"/>
          </a:xfrm>
          <a:custGeom>
            <a:avLst/>
            <a:gdLst>
              <a:gd name="connsiteX0" fmla="*/ 0 w 1172689"/>
              <a:gd name="connsiteY0" fmla="*/ 427629 h 855257"/>
              <a:gd name="connsiteX1" fmla="*/ 219057 w 1172689"/>
              <a:gd name="connsiteY1" fmla="*/ 0 h 855257"/>
              <a:gd name="connsiteX2" fmla="*/ 219057 w 1172689"/>
              <a:gd name="connsiteY2" fmla="*/ 310907 h 855257"/>
              <a:gd name="connsiteX3" fmla="*/ 1172689 w 1172689"/>
              <a:gd name="connsiteY3" fmla="*/ 310907 h 855257"/>
              <a:gd name="connsiteX4" fmla="*/ 1172689 w 1172689"/>
              <a:gd name="connsiteY4" fmla="*/ 544350 h 855257"/>
              <a:gd name="connsiteX5" fmla="*/ 219057 w 1172689"/>
              <a:gd name="connsiteY5" fmla="*/ 544350 h 855257"/>
              <a:gd name="connsiteX6" fmla="*/ 219057 w 1172689"/>
              <a:gd name="connsiteY6" fmla="*/ 855257 h 855257"/>
              <a:gd name="connsiteX7" fmla="*/ 0 w 1172689"/>
              <a:gd name="connsiteY7" fmla="*/ 427629 h 855257"/>
              <a:gd name="connsiteX0" fmla="*/ 0 w 1172689"/>
              <a:gd name="connsiteY0" fmla="*/ 353873 h 781501"/>
              <a:gd name="connsiteX1" fmla="*/ 306375 w 1172689"/>
              <a:gd name="connsiteY1" fmla="*/ 0 h 781501"/>
              <a:gd name="connsiteX2" fmla="*/ 219057 w 1172689"/>
              <a:gd name="connsiteY2" fmla="*/ 237151 h 781501"/>
              <a:gd name="connsiteX3" fmla="*/ 1172689 w 1172689"/>
              <a:gd name="connsiteY3" fmla="*/ 237151 h 781501"/>
              <a:gd name="connsiteX4" fmla="*/ 1172689 w 1172689"/>
              <a:gd name="connsiteY4" fmla="*/ 470594 h 781501"/>
              <a:gd name="connsiteX5" fmla="*/ 219057 w 1172689"/>
              <a:gd name="connsiteY5" fmla="*/ 470594 h 781501"/>
              <a:gd name="connsiteX6" fmla="*/ 219057 w 1172689"/>
              <a:gd name="connsiteY6" fmla="*/ 781501 h 781501"/>
              <a:gd name="connsiteX7" fmla="*/ 0 w 1172689"/>
              <a:gd name="connsiteY7" fmla="*/ 353873 h 781501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219057 w 1172689"/>
              <a:gd name="connsiteY2" fmla="*/ 17286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06376 w 1172689"/>
              <a:gd name="connsiteY2" fmla="*/ 246618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54803 w 1172689"/>
              <a:gd name="connsiteY2" fmla="*/ 29999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219057 w 1172689"/>
              <a:gd name="connsiteY5" fmla="*/ 233443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347139 w 1172689"/>
              <a:gd name="connsiteY5" fmla="*/ 229418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345376"/>
              <a:gd name="connsiteX1" fmla="*/ 422372 w 1172689"/>
              <a:gd name="connsiteY1" fmla="*/ 16685 h 345376"/>
              <a:gd name="connsiteX2" fmla="*/ 354803 w 1172689"/>
              <a:gd name="connsiteY2" fmla="*/ 127130 h 345376"/>
              <a:gd name="connsiteX3" fmla="*/ 1172689 w 1172689"/>
              <a:gd name="connsiteY3" fmla="*/ 0 h 345376"/>
              <a:gd name="connsiteX4" fmla="*/ 1172689 w 1172689"/>
              <a:gd name="connsiteY4" fmla="*/ 233443 h 345376"/>
              <a:gd name="connsiteX5" fmla="*/ 347139 w 1172689"/>
              <a:gd name="connsiteY5" fmla="*/ 229418 h 345376"/>
              <a:gd name="connsiteX6" fmla="*/ 374659 w 1172689"/>
              <a:gd name="connsiteY6" fmla="*/ 345376 h 345376"/>
              <a:gd name="connsiteX7" fmla="*/ 0 w 1172689"/>
              <a:gd name="connsiteY7" fmla="*/ 116722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95896 w 1195896"/>
              <a:gd name="connsiteY4" fmla="*/ 23344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42700 w 1195896"/>
              <a:gd name="connsiteY4" fmla="*/ 16357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105326 w 1142700"/>
              <a:gd name="connsiteY3" fmla="*/ 31494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040472 w 1142700"/>
              <a:gd name="connsiteY3" fmla="*/ 63991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40472 w 1155557"/>
              <a:gd name="connsiteY3" fmla="*/ 63991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0821 w 1155557"/>
              <a:gd name="connsiteY3" fmla="*/ 66500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6402 w 1155557"/>
              <a:gd name="connsiteY3" fmla="*/ 52512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106365 h 341978"/>
              <a:gd name="connsiteX1" fmla="*/ 460132 w 1170110"/>
              <a:gd name="connsiteY1" fmla="*/ 13287 h 341978"/>
              <a:gd name="connsiteX2" fmla="*/ 392563 w 1170110"/>
              <a:gd name="connsiteY2" fmla="*/ 123732 h 341978"/>
              <a:gd name="connsiteX3" fmla="*/ 1042731 w 1170110"/>
              <a:gd name="connsiteY3" fmla="*/ 0 h 341978"/>
              <a:gd name="connsiteX4" fmla="*/ 1170110 w 1170110"/>
              <a:gd name="connsiteY4" fmla="*/ 152334 h 341978"/>
              <a:gd name="connsiteX5" fmla="*/ 384899 w 1170110"/>
              <a:gd name="connsiteY5" fmla="*/ 226020 h 341978"/>
              <a:gd name="connsiteX6" fmla="*/ 412419 w 1170110"/>
              <a:gd name="connsiteY6" fmla="*/ 341978 h 341978"/>
              <a:gd name="connsiteX7" fmla="*/ 0 w 1170110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135451"/>
              <a:gd name="connsiteY0" fmla="*/ 291986 h 341978"/>
              <a:gd name="connsiteX1" fmla="*/ 498371 w 1135451"/>
              <a:gd name="connsiteY1" fmla="*/ 13287 h 341978"/>
              <a:gd name="connsiteX2" fmla="*/ 430802 w 1135451"/>
              <a:gd name="connsiteY2" fmla="*/ 123732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430802 w 1135451"/>
              <a:gd name="connsiteY2" fmla="*/ 123732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341406 w 1135451"/>
              <a:gd name="connsiteY2" fmla="*/ 186241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341406 w 1135451"/>
              <a:gd name="connsiteY2" fmla="*/ 186241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306963 h 356955"/>
              <a:gd name="connsiteX1" fmla="*/ 360795 w 1135451"/>
              <a:gd name="connsiteY1" fmla="*/ 78392 h 356955"/>
              <a:gd name="connsiteX2" fmla="*/ 341406 w 1135451"/>
              <a:gd name="connsiteY2" fmla="*/ 201218 h 356955"/>
              <a:gd name="connsiteX3" fmla="*/ 1089212 w 1135451"/>
              <a:gd name="connsiteY3" fmla="*/ 0 h 356955"/>
              <a:gd name="connsiteX4" fmla="*/ 1135451 w 1135451"/>
              <a:gd name="connsiteY4" fmla="*/ 108267 h 356955"/>
              <a:gd name="connsiteX5" fmla="*/ 423138 w 1135451"/>
              <a:gd name="connsiteY5" fmla="*/ 240997 h 356955"/>
              <a:gd name="connsiteX6" fmla="*/ 450658 w 1135451"/>
              <a:gd name="connsiteY6" fmla="*/ 356955 h 356955"/>
              <a:gd name="connsiteX7" fmla="*/ 0 w 1135451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423138 w 1122620"/>
              <a:gd name="connsiteY5" fmla="*/ 240997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423138 w 1122620"/>
              <a:gd name="connsiteY5" fmla="*/ 240997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362975 w 1122620"/>
              <a:gd name="connsiteY5" fmla="*/ 299004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2620" h="418858">
                <a:moveTo>
                  <a:pt x="0" y="306963"/>
                </a:moveTo>
                <a:lnTo>
                  <a:pt x="360795" y="78392"/>
                </a:lnTo>
                <a:lnTo>
                  <a:pt x="341406" y="201218"/>
                </a:lnTo>
                <a:cubicBezTo>
                  <a:pt x="619542" y="149527"/>
                  <a:pt x="862615" y="69798"/>
                  <a:pt x="1089212" y="0"/>
                </a:cubicBezTo>
                <a:cubicBezTo>
                  <a:pt x="1118813" y="28009"/>
                  <a:pt x="1075393" y="35501"/>
                  <a:pt x="1122620" y="72164"/>
                </a:cubicBezTo>
                <a:cubicBezTo>
                  <a:pt x="790808" y="192430"/>
                  <a:pt x="600995" y="237089"/>
                  <a:pt x="362975" y="299004"/>
                </a:cubicBezTo>
                <a:lnTo>
                  <a:pt x="434427" y="418858"/>
                </a:lnTo>
                <a:lnTo>
                  <a:pt x="0" y="306963"/>
                </a:lnTo>
                <a:close/>
              </a:path>
            </a:pathLst>
          </a:custGeom>
          <a:gradFill flip="none" rotWithShape="1">
            <a:gsLst>
              <a:gs pos="39000">
                <a:srgbClr val="B64848"/>
              </a:gs>
              <a:gs pos="0">
                <a:schemeClr val="bg1"/>
              </a:gs>
              <a:gs pos="100000">
                <a:srgbClr val="FF0000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左 9"/>
          <p:cNvSpPr/>
          <p:nvPr/>
        </p:nvSpPr>
        <p:spPr>
          <a:xfrm rot="17821864">
            <a:off x="5475569" y="2650016"/>
            <a:ext cx="1229727" cy="562229"/>
          </a:xfrm>
          <a:custGeom>
            <a:avLst/>
            <a:gdLst>
              <a:gd name="connsiteX0" fmla="*/ 0 w 1172689"/>
              <a:gd name="connsiteY0" fmla="*/ 427629 h 855257"/>
              <a:gd name="connsiteX1" fmla="*/ 219057 w 1172689"/>
              <a:gd name="connsiteY1" fmla="*/ 0 h 855257"/>
              <a:gd name="connsiteX2" fmla="*/ 219057 w 1172689"/>
              <a:gd name="connsiteY2" fmla="*/ 310907 h 855257"/>
              <a:gd name="connsiteX3" fmla="*/ 1172689 w 1172689"/>
              <a:gd name="connsiteY3" fmla="*/ 310907 h 855257"/>
              <a:gd name="connsiteX4" fmla="*/ 1172689 w 1172689"/>
              <a:gd name="connsiteY4" fmla="*/ 544350 h 855257"/>
              <a:gd name="connsiteX5" fmla="*/ 219057 w 1172689"/>
              <a:gd name="connsiteY5" fmla="*/ 544350 h 855257"/>
              <a:gd name="connsiteX6" fmla="*/ 219057 w 1172689"/>
              <a:gd name="connsiteY6" fmla="*/ 855257 h 855257"/>
              <a:gd name="connsiteX7" fmla="*/ 0 w 1172689"/>
              <a:gd name="connsiteY7" fmla="*/ 427629 h 855257"/>
              <a:gd name="connsiteX0" fmla="*/ 0 w 1172689"/>
              <a:gd name="connsiteY0" fmla="*/ 353873 h 781501"/>
              <a:gd name="connsiteX1" fmla="*/ 306375 w 1172689"/>
              <a:gd name="connsiteY1" fmla="*/ 0 h 781501"/>
              <a:gd name="connsiteX2" fmla="*/ 219057 w 1172689"/>
              <a:gd name="connsiteY2" fmla="*/ 237151 h 781501"/>
              <a:gd name="connsiteX3" fmla="*/ 1172689 w 1172689"/>
              <a:gd name="connsiteY3" fmla="*/ 237151 h 781501"/>
              <a:gd name="connsiteX4" fmla="*/ 1172689 w 1172689"/>
              <a:gd name="connsiteY4" fmla="*/ 470594 h 781501"/>
              <a:gd name="connsiteX5" fmla="*/ 219057 w 1172689"/>
              <a:gd name="connsiteY5" fmla="*/ 470594 h 781501"/>
              <a:gd name="connsiteX6" fmla="*/ 219057 w 1172689"/>
              <a:gd name="connsiteY6" fmla="*/ 781501 h 781501"/>
              <a:gd name="connsiteX7" fmla="*/ 0 w 1172689"/>
              <a:gd name="connsiteY7" fmla="*/ 353873 h 781501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219057 w 1172689"/>
              <a:gd name="connsiteY2" fmla="*/ 17286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06376 w 1172689"/>
              <a:gd name="connsiteY2" fmla="*/ 246618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54803 w 1172689"/>
              <a:gd name="connsiteY2" fmla="*/ 29999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219057 w 1172689"/>
              <a:gd name="connsiteY5" fmla="*/ 233443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347139 w 1172689"/>
              <a:gd name="connsiteY5" fmla="*/ 229418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345376"/>
              <a:gd name="connsiteX1" fmla="*/ 422372 w 1172689"/>
              <a:gd name="connsiteY1" fmla="*/ 16685 h 345376"/>
              <a:gd name="connsiteX2" fmla="*/ 354803 w 1172689"/>
              <a:gd name="connsiteY2" fmla="*/ 127130 h 345376"/>
              <a:gd name="connsiteX3" fmla="*/ 1172689 w 1172689"/>
              <a:gd name="connsiteY3" fmla="*/ 0 h 345376"/>
              <a:gd name="connsiteX4" fmla="*/ 1172689 w 1172689"/>
              <a:gd name="connsiteY4" fmla="*/ 233443 h 345376"/>
              <a:gd name="connsiteX5" fmla="*/ 347139 w 1172689"/>
              <a:gd name="connsiteY5" fmla="*/ 229418 h 345376"/>
              <a:gd name="connsiteX6" fmla="*/ 374659 w 1172689"/>
              <a:gd name="connsiteY6" fmla="*/ 345376 h 345376"/>
              <a:gd name="connsiteX7" fmla="*/ 0 w 1172689"/>
              <a:gd name="connsiteY7" fmla="*/ 116722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95896 w 1195896"/>
              <a:gd name="connsiteY4" fmla="*/ 23344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42700 w 1195896"/>
              <a:gd name="connsiteY4" fmla="*/ 16357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105326 w 1142700"/>
              <a:gd name="connsiteY3" fmla="*/ 31494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040472 w 1142700"/>
              <a:gd name="connsiteY3" fmla="*/ 63991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40472 w 1155557"/>
              <a:gd name="connsiteY3" fmla="*/ 63991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0821 w 1155557"/>
              <a:gd name="connsiteY3" fmla="*/ 66500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6402 w 1155557"/>
              <a:gd name="connsiteY3" fmla="*/ 52512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106365 h 341978"/>
              <a:gd name="connsiteX1" fmla="*/ 460132 w 1170110"/>
              <a:gd name="connsiteY1" fmla="*/ 13287 h 341978"/>
              <a:gd name="connsiteX2" fmla="*/ 392563 w 1170110"/>
              <a:gd name="connsiteY2" fmla="*/ 123732 h 341978"/>
              <a:gd name="connsiteX3" fmla="*/ 1042731 w 1170110"/>
              <a:gd name="connsiteY3" fmla="*/ 0 h 341978"/>
              <a:gd name="connsiteX4" fmla="*/ 1170110 w 1170110"/>
              <a:gd name="connsiteY4" fmla="*/ 152334 h 341978"/>
              <a:gd name="connsiteX5" fmla="*/ 384899 w 1170110"/>
              <a:gd name="connsiteY5" fmla="*/ 226020 h 341978"/>
              <a:gd name="connsiteX6" fmla="*/ 412419 w 1170110"/>
              <a:gd name="connsiteY6" fmla="*/ 341978 h 341978"/>
              <a:gd name="connsiteX7" fmla="*/ 0 w 1170110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135451"/>
              <a:gd name="connsiteY0" fmla="*/ 291986 h 341978"/>
              <a:gd name="connsiteX1" fmla="*/ 498371 w 1135451"/>
              <a:gd name="connsiteY1" fmla="*/ 13287 h 341978"/>
              <a:gd name="connsiteX2" fmla="*/ 430802 w 1135451"/>
              <a:gd name="connsiteY2" fmla="*/ 123732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430802 w 1135451"/>
              <a:gd name="connsiteY2" fmla="*/ 123732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341406 w 1135451"/>
              <a:gd name="connsiteY2" fmla="*/ 186241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341406 w 1135451"/>
              <a:gd name="connsiteY2" fmla="*/ 186241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306963 h 356955"/>
              <a:gd name="connsiteX1" fmla="*/ 360795 w 1135451"/>
              <a:gd name="connsiteY1" fmla="*/ 78392 h 356955"/>
              <a:gd name="connsiteX2" fmla="*/ 341406 w 1135451"/>
              <a:gd name="connsiteY2" fmla="*/ 201218 h 356955"/>
              <a:gd name="connsiteX3" fmla="*/ 1089212 w 1135451"/>
              <a:gd name="connsiteY3" fmla="*/ 0 h 356955"/>
              <a:gd name="connsiteX4" fmla="*/ 1135451 w 1135451"/>
              <a:gd name="connsiteY4" fmla="*/ 108267 h 356955"/>
              <a:gd name="connsiteX5" fmla="*/ 423138 w 1135451"/>
              <a:gd name="connsiteY5" fmla="*/ 240997 h 356955"/>
              <a:gd name="connsiteX6" fmla="*/ 450658 w 1135451"/>
              <a:gd name="connsiteY6" fmla="*/ 356955 h 356955"/>
              <a:gd name="connsiteX7" fmla="*/ 0 w 1135451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423138 w 1122620"/>
              <a:gd name="connsiteY5" fmla="*/ 240997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423138 w 1122620"/>
              <a:gd name="connsiteY5" fmla="*/ 240997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362975 w 1122620"/>
              <a:gd name="connsiteY5" fmla="*/ 299004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  <a:gd name="connsiteX0" fmla="*/ 0 w 1174230"/>
              <a:gd name="connsiteY0" fmla="*/ 450334 h 562229"/>
              <a:gd name="connsiteX1" fmla="*/ 360795 w 1174230"/>
              <a:gd name="connsiteY1" fmla="*/ 221763 h 562229"/>
              <a:gd name="connsiteX2" fmla="*/ 341406 w 1174230"/>
              <a:gd name="connsiteY2" fmla="*/ 344589 h 562229"/>
              <a:gd name="connsiteX3" fmla="*/ 1169599 w 1174230"/>
              <a:gd name="connsiteY3" fmla="*/ 0 h 562229"/>
              <a:gd name="connsiteX4" fmla="*/ 1122620 w 1174230"/>
              <a:gd name="connsiteY4" fmla="*/ 215535 h 562229"/>
              <a:gd name="connsiteX5" fmla="*/ 362975 w 1174230"/>
              <a:gd name="connsiteY5" fmla="*/ 442375 h 562229"/>
              <a:gd name="connsiteX6" fmla="*/ 434427 w 1174230"/>
              <a:gd name="connsiteY6" fmla="*/ 562229 h 562229"/>
              <a:gd name="connsiteX7" fmla="*/ 0 w 1174230"/>
              <a:gd name="connsiteY7" fmla="*/ 450334 h 562229"/>
              <a:gd name="connsiteX0" fmla="*/ 0 w 1213459"/>
              <a:gd name="connsiteY0" fmla="*/ 450334 h 562229"/>
              <a:gd name="connsiteX1" fmla="*/ 360795 w 1213459"/>
              <a:gd name="connsiteY1" fmla="*/ 221763 h 562229"/>
              <a:gd name="connsiteX2" fmla="*/ 341406 w 1213459"/>
              <a:gd name="connsiteY2" fmla="*/ 344589 h 562229"/>
              <a:gd name="connsiteX3" fmla="*/ 1169599 w 1213459"/>
              <a:gd name="connsiteY3" fmla="*/ 0 h 562229"/>
              <a:gd name="connsiteX4" fmla="*/ 1213459 w 1213459"/>
              <a:gd name="connsiteY4" fmla="*/ 72077 h 562229"/>
              <a:gd name="connsiteX5" fmla="*/ 362975 w 1213459"/>
              <a:gd name="connsiteY5" fmla="*/ 442375 h 562229"/>
              <a:gd name="connsiteX6" fmla="*/ 434427 w 1213459"/>
              <a:gd name="connsiteY6" fmla="*/ 562229 h 562229"/>
              <a:gd name="connsiteX7" fmla="*/ 0 w 1213459"/>
              <a:gd name="connsiteY7" fmla="*/ 450334 h 562229"/>
              <a:gd name="connsiteX0" fmla="*/ 0 w 1213459"/>
              <a:gd name="connsiteY0" fmla="*/ 450334 h 562229"/>
              <a:gd name="connsiteX1" fmla="*/ 360795 w 1213459"/>
              <a:gd name="connsiteY1" fmla="*/ 221763 h 562229"/>
              <a:gd name="connsiteX2" fmla="*/ 341406 w 1213459"/>
              <a:gd name="connsiteY2" fmla="*/ 344589 h 562229"/>
              <a:gd name="connsiteX3" fmla="*/ 1169599 w 1213459"/>
              <a:gd name="connsiteY3" fmla="*/ 0 h 562229"/>
              <a:gd name="connsiteX4" fmla="*/ 1213459 w 1213459"/>
              <a:gd name="connsiteY4" fmla="*/ 72077 h 562229"/>
              <a:gd name="connsiteX5" fmla="*/ 362975 w 1213459"/>
              <a:gd name="connsiteY5" fmla="*/ 442375 h 562229"/>
              <a:gd name="connsiteX6" fmla="*/ 434427 w 1213459"/>
              <a:gd name="connsiteY6" fmla="*/ 562229 h 562229"/>
              <a:gd name="connsiteX7" fmla="*/ 0 w 1213459"/>
              <a:gd name="connsiteY7" fmla="*/ 450334 h 562229"/>
              <a:gd name="connsiteX0" fmla="*/ 0 w 1206999"/>
              <a:gd name="connsiteY0" fmla="*/ 473710 h 562229"/>
              <a:gd name="connsiteX1" fmla="*/ 354335 w 1206999"/>
              <a:gd name="connsiteY1" fmla="*/ 221763 h 562229"/>
              <a:gd name="connsiteX2" fmla="*/ 334946 w 1206999"/>
              <a:gd name="connsiteY2" fmla="*/ 344589 h 562229"/>
              <a:gd name="connsiteX3" fmla="*/ 1163139 w 1206999"/>
              <a:gd name="connsiteY3" fmla="*/ 0 h 562229"/>
              <a:gd name="connsiteX4" fmla="*/ 1206999 w 1206999"/>
              <a:gd name="connsiteY4" fmla="*/ 72077 h 562229"/>
              <a:gd name="connsiteX5" fmla="*/ 356515 w 1206999"/>
              <a:gd name="connsiteY5" fmla="*/ 442375 h 562229"/>
              <a:gd name="connsiteX6" fmla="*/ 427967 w 1206999"/>
              <a:gd name="connsiteY6" fmla="*/ 562229 h 562229"/>
              <a:gd name="connsiteX7" fmla="*/ 0 w 1206999"/>
              <a:gd name="connsiteY7" fmla="*/ 473710 h 562229"/>
              <a:gd name="connsiteX0" fmla="*/ 0 w 1206999"/>
              <a:gd name="connsiteY0" fmla="*/ 473710 h 562229"/>
              <a:gd name="connsiteX1" fmla="*/ 333345 w 1206999"/>
              <a:gd name="connsiteY1" fmla="*/ 211287 h 562229"/>
              <a:gd name="connsiteX2" fmla="*/ 334946 w 1206999"/>
              <a:gd name="connsiteY2" fmla="*/ 344589 h 562229"/>
              <a:gd name="connsiteX3" fmla="*/ 1163139 w 1206999"/>
              <a:gd name="connsiteY3" fmla="*/ 0 h 562229"/>
              <a:gd name="connsiteX4" fmla="*/ 1206999 w 1206999"/>
              <a:gd name="connsiteY4" fmla="*/ 72077 h 562229"/>
              <a:gd name="connsiteX5" fmla="*/ 356515 w 1206999"/>
              <a:gd name="connsiteY5" fmla="*/ 442375 h 562229"/>
              <a:gd name="connsiteX6" fmla="*/ 427967 w 1206999"/>
              <a:gd name="connsiteY6" fmla="*/ 562229 h 562229"/>
              <a:gd name="connsiteX7" fmla="*/ 0 w 1206999"/>
              <a:gd name="connsiteY7" fmla="*/ 473710 h 562229"/>
              <a:gd name="connsiteX0" fmla="*/ 0 w 1206999"/>
              <a:gd name="connsiteY0" fmla="*/ 473710 h 562229"/>
              <a:gd name="connsiteX1" fmla="*/ 333345 w 1206999"/>
              <a:gd name="connsiteY1" fmla="*/ 211287 h 562229"/>
              <a:gd name="connsiteX2" fmla="*/ 334946 w 1206999"/>
              <a:gd name="connsiteY2" fmla="*/ 344589 h 562229"/>
              <a:gd name="connsiteX3" fmla="*/ 1163139 w 1206999"/>
              <a:gd name="connsiteY3" fmla="*/ 0 h 562229"/>
              <a:gd name="connsiteX4" fmla="*/ 1206999 w 1206999"/>
              <a:gd name="connsiteY4" fmla="*/ 72077 h 562229"/>
              <a:gd name="connsiteX5" fmla="*/ 356515 w 1206999"/>
              <a:gd name="connsiteY5" fmla="*/ 442375 h 562229"/>
              <a:gd name="connsiteX6" fmla="*/ 427967 w 1206999"/>
              <a:gd name="connsiteY6" fmla="*/ 562229 h 562229"/>
              <a:gd name="connsiteX7" fmla="*/ 0 w 1206999"/>
              <a:gd name="connsiteY7" fmla="*/ 473710 h 56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6999" h="562229">
                <a:moveTo>
                  <a:pt x="0" y="473710"/>
                </a:moveTo>
                <a:lnTo>
                  <a:pt x="333345" y="211287"/>
                </a:lnTo>
                <a:cubicBezTo>
                  <a:pt x="333879" y="255721"/>
                  <a:pt x="334412" y="300155"/>
                  <a:pt x="334946" y="344589"/>
                </a:cubicBezTo>
                <a:cubicBezTo>
                  <a:pt x="613082" y="292898"/>
                  <a:pt x="936542" y="69798"/>
                  <a:pt x="1163139" y="0"/>
                </a:cubicBezTo>
                <a:cubicBezTo>
                  <a:pt x="1192740" y="28009"/>
                  <a:pt x="1159772" y="35414"/>
                  <a:pt x="1206999" y="72077"/>
                </a:cubicBezTo>
                <a:cubicBezTo>
                  <a:pt x="892267" y="236930"/>
                  <a:pt x="594535" y="380460"/>
                  <a:pt x="356515" y="442375"/>
                </a:cubicBezTo>
                <a:lnTo>
                  <a:pt x="427967" y="562229"/>
                </a:lnTo>
                <a:lnTo>
                  <a:pt x="0" y="473710"/>
                </a:lnTo>
                <a:close/>
              </a:path>
            </a:pathLst>
          </a:custGeom>
          <a:gradFill flip="none" rotWithShape="1">
            <a:gsLst>
              <a:gs pos="39000">
                <a:srgbClr val="B64848"/>
              </a:gs>
              <a:gs pos="0">
                <a:schemeClr val="bg1"/>
              </a:gs>
              <a:gs pos="100000">
                <a:srgbClr val="FF0000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左 9"/>
          <p:cNvSpPr/>
          <p:nvPr/>
        </p:nvSpPr>
        <p:spPr>
          <a:xfrm rot="17821864">
            <a:off x="6253099" y="2822818"/>
            <a:ext cx="1588501" cy="514527"/>
          </a:xfrm>
          <a:custGeom>
            <a:avLst/>
            <a:gdLst>
              <a:gd name="connsiteX0" fmla="*/ 0 w 1172689"/>
              <a:gd name="connsiteY0" fmla="*/ 427629 h 855257"/>
              <a:gd name="connsiteX1" fmla="*/ 219057 w 1172689"/>
              <a:gd name="connsiteY1" fmla="*/ 0 h 855257"/>
              <a:gd name="connsiteX2" fmla="*/ 219057 w 1172689"/>
              <a:gd name="connsiteY2" fmla="*/ 310907 h 855257"/>
              <a:gd name="connsiteX3" fmla="*/ 1172689 w 1172689"/>
              <a:gd name="connsiteY3" fmla="*/ 310907 h 855257"/>
              <a:gd name="connsiteX4" fmla="*/ 1172689 w 1172689"/>
              <a:gd name="connsiteY4" fmla="*/ 544350 h 855257"/>
              <a:gd name="connsiteX5" fmla="*/ 219057 w 1172689"/>
              <a:gd name="connsiteY5" fmla="*/ 544350 h 855257"/>
              <a:gd name="connsiteX6" fmla="*/ 219057 w 1172689"/>
              <a:gd name="connsiteY6" fmla="*/ 855257 h 855257"/>
              <a:gd name="connsiteX7" fmla="*/ 0 w 1172689"/>
              <a:gd name="connsiteY7" fmla="*/ 427629 h 855257"/>
              <a:gd name="connsiteX0" fmla="*/ 0 w 1172689"/>
              <a:gd name="connsiteY0" fmla="*/ 353873 h 781501"/>
              <a:gd name="connsiteX1" fmla="*/ 306375 w 1172689"/>
              <a:gd name="connsiteY1" fmla="*/ 0 h 781501"/>
              <a:gd name="connsiteX2" fmla="*/ 219057 w 1172689"/>
              <a:gd name="connsiteY2" fmla="*/ 237151 h 781501"/>
              <a:gd name="connsiteX3" fmla="*/ 1172689 w 1172689"/>
              <a:gd name="connsiteY3" fmla="*/ 237151 h 781501"/>
              <a:gd name="connsiteX4" fmla="*/ 1172689 w 1172689"/>
              <a:gd name="connsiteY4" fmla="*/ 470594 h 781501"/>
              <a:gd name="connsiteX5" fmla="*/ 219057 w 1172689"/>
              <a:gd name="connsiteY5" fmla="*/ 470594 h 781501"/>
              <a:gd name="connsiteX6" fmla="*/ 219057 w 1172689"/>
              <a:gd name="connsiteY6" fmla="*/ 781501 h 781501"/>
              <a:gd name="connsiteX7" fmla="*/ 0 w 1172689"/>
              <a:gd name="connsiteY7" fmla="*/ 353873 h 781501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219057 w 1172689"/>
              <a:gd name="connsiteY2" fmla="*/ 17286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06376 w 1172689"/>
              <a:gd name="connsiteY2" fmla="*/ 246618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289584 h 717212"/>
              <a:gd name="connsiteX1" fmla="*/ 345583 w 1172689"/>
              <a:gd name="connsiteY1" fmla="*/ 0 h 717212"/>
              <a:gd name="connsiteX2" fmla="*/ 354803 w 1172689"/>
              <a:gd name="connsiteY2" fmla="*/ 299992 h 717212"/>
              <a:gd name="connsiteX3" fmla="*/ 1172689 w 1172689"/>
              <a:gd name="connsiteY3" fmla="*/ 172862 h 717212"/>
              <a:gd name="connsiteX4" fmla="*/ 1172689 w 1172689"/>
              <a:gd name="connsiteY4" fmla="*/ 406305 h 717212"/>
              <a:gd name="connsiteX5" fmla="*/ 219057 w 1172689"/>
              <a:gd name="connsiteY5" fmla="*/ 406305 h 717212"/>
              <a:gd name="connsiteX6" fmla="*/ 219057 w 1172689"/>
              <a:gd name="connsiteY6" fmla="*/ 717212 h 717212"/>
              <a:gd name="connsiteX7" fmla="*/ 0 w 1172689"/>
              <a:gd name="connsiteY7" fmla="*/ 289584 h 717212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219057 w 1172689"/>
              <a:gd name="connsiteY5" fmla="*/ 233443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544350"/>
              <a:gd name="connsiteX1" fmla="*/ 422372 w 1172689"/>
              <a:gd name="connsiteY1" fmla="*/ 16685 h 544350"/>
              <a:gd name="connsiteX2" fmla="*/ 354803 w 1172689"/>
              <a:gd name="connsiteY2" fmla="*/ 127130 h 544350"/>
              <a:gd name="connsiteX3" fmla="*/ 1172689 w 1172689"/>
              <a:gd name="connsiteY3" fmla="*/ 0 h 544350"/>
              <a:gd name="connsiteX4" fmla="*/ 1172689 w 1172689"/>
              <a:gd name="connsiteY4" fmla="*/ 233443 h 544350"/>
              <a:gd name="connsiteX5" fmla="*/ 347139 w 1172689"/>
              <a:gd name="connsiteY5" fmla="*/ 229418 h 544350"/>
              <a:gd name="connsiteX6" fmla="*/ 219057 w 1172689"/>
              <a:gd name="connsiteY6" fmla="*/ 544350 h 544350"/>
              <a:gd name="connsiteX7" fmla="*/ 0 w 1172689"/>
              <a:gd name="connsiteY7" fmla="*/ 116722 h 544350"/>
              <a:gd name="connsiteX0" fmla="*/ 0 w 1172689"/>
              <a:gd name="connsiteY0" fmla="*/ 116722 h 345376"/>
              <a:gd name="connsiteX1" fmla="*/ 422372 w 1172689"/>
              <a:gd name="connsiteY1" fmla="*/ 16685 h 345376"/>
              <a:gd name="connsiteX2" fmla="*/ 354803 w 1172689"/>
              <a:gd name="connsiteY2" fmla="*/ 127130 h 345376"/>
              <a:gd name="connsiteX3" fmla="*/ 1172689 w 1172689"/>
              <a:gd name="connsiteY3" fmla="*/ 0 h 345376"/>
              <a:gd name="connsiteX4" fmla="*/ 1172689 w 1172689"/>
              <a:gd name="connsiteY4" fmla="*/ 233443 h 345376"/>
              <a:gd name="connsiteX5" fmla="*/ 347139 w 1172689"/>
              <a:gd name="connsiteY5" fmla="*/ 229418 h 345376"/>
              <a:gd name="connsiteX6" fmla="*/ 374659 w 1172689"/>
              <a:gd name="connsiteY6" fmla="*/ 345376 h 345376"/>
              <a:gd name="connsiteX7" fmla="*/ 0 w 1172689"/>
              <a:gd name="connsiteY7" fmla="*/ 116722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95896 w 1195896"/>
              <a:gd name="connsiteY4" fmla="*/ 23344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95896"/>
              <a:gd name="connsiteY0" fmla="*/ 122056 h 345376"/>
              <a:gd name="connsiteX1" fmla="*/ 445579 w 1195896"/>
              <a:gd name="connsiteY1" fmla="*/ 16685 h 345376"/>
              <a:gd name="connsiteX2" fmla="*/ 378010 w 1195896"/>
              <a:gd name="connsiteY2" fmla="*/ 127130 h 345376"/>
              <a:gd name="connsiteX3" fmla="*/ 1195896 w 1195896"/>
              <a:gd name="connsiteY3" fmla="*/ 0 h 345376"/>
              <a:gd name="connsiteX4" fmla="*/ 1142700 w 1195896"/>
              <a:gd name="connsiteY4" fmla="*/ 163573 h 345376"/>
              <a:gd name="connsiteX5" fmla="*/ 370346 w 1195896"/>
              <a:gd name="connsiteY5" fmla="*/ 229418 h 345376"/>
              <a:gd name="connsiteX6" fmla="*/ 397866 w 1195896"/>
              <a:gd name="connsiteY6" fmla="*/ 345376 h 345376"/>
              <a:gd name="connsiteX7" fmla="*/ 0 w 1195896"/>
              <a:gd name="connsiteY7" fmla="*/ 122056 h 345376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105326 w 1142700"/>
              <a:gd name="connsiteY3" fmla="*/ 31494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42700"/>
              <a:gd name="connsiteY0" fmla="*/ 105371 h 328691"/>
              <a:gd name="connsiteX1" fmla="*/ 445579 w 1142700"/>
              <a:gd name="connsiteY1" fmla="*/ 0 h 328691"/>
              <a:gd name="connsiteX2" fmla="*/ 378010 w 1142700"/>
              <a:gd name="connsiteY2" fmla="*/ 110445 h 328691"/>
              <a:gd name="connsiteX3" fmla="*/ 1040472 w 1142700"/>
              <a:gd name="connsiteY3" fmla="*/ 63991 h 328691"/>
              <a:gd name="connsiteX4" fmla="*/ 1142700 w 1142700"/>
              <a:gd name="connsiteY4" fmla="*/ 146888 h 328691"/>
              <a:gd name="connsiteX5" fmla="*/ 370346 w 1142700"/>
              <a:gd name="connsiteY5" fmla="*/ 212733 h 328691"/>
              <a:gd name="connsiteX6" fmla="*/ 397866 w 1142700"/>
              <a:gd name="connsiteY6" fmla="*/ 328691 h 328691"/>
              <a:gd name="connsiteX7" fmla="*/ 0 w 1142700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29276"/>
              <a:gd name="connsiteY0" fmla="*/ 105371 h 328691"/>
              <a:gd name="connsiteX1" fmla="*/ 445579 w 1129276"/>
              <a:gd name="connsiteY1" fmla="*/ 0 h 328691"/>
              <a:gd name="connsiteX2" fmla="*/ 378010 w 1129276"/>
              <a:gd name="connsiteY2" fmla="*/ 110445 h 328691"/>
              <a:gd name="connsiteX3" fmla="*/ 1040472 w 1129276"/>
              <a:gd name="connsiteY3" fmla="*/ 63991 h 328691"/>
              <a:gd name="connsiteX4" fmla="*/ 1129276 w 1129276"/>
              <a:gd name="connsiteY4" fmla="*/ 148018 h 328691"/>
              <a:gd name="connsiteX5" fmla="*/ 370346 w 1129276"/>
              <a:gd name="connsiteY5" fmla="*/ 212733 h 328691"/>
              <a:gd name="connsiteX6" fmla="*/ 397866 w 1129276"/>
              <a:gd name="connsiteY6" fmla="*/ 328691 h 328691"/>
              <a:gd name="connsiteX7" fmla="*/ 0 w 1129276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40472 w 1155557"/>
              <a:gd name="connsiteY3" fmla="*/ 63991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0821 w 1155557"/>
              <a:gd name="connsiteY3" fmla="*/ 66500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55557"/>
              <a:gd name="connsiteY0" fmla="*/ 105371 h 328691"/>
              <a:gd name="connsiteX1" fmla="*/ 445579 w 1155557"/>
              <a:gd name="connsiteY1" fmla="*/ 0 h 328691"/>
              <a:gd name="connsiteX2" fmla="*/ 378010 w 1155557"/>
              <a:gd name="connsiteY2" fmla="*/ 110445 h 328691"/>
              <a:gd name="connsiteX3" fmla="*/ 1056402 w 1155557"/>
              <a:gd name="connsiteY3" fmla="*/ 52512 h 328691"/>
              <a:gd name="connsiteX4" fmla="*/ 1155557 w 1155557"/>
              <a:gd name="connsiteY4" fmla="*/ 139047 h 328691"/>
              <a:gd name="connsiteX5" fmla="*/ 370346 w 1155557"/>
              <a:gd name="connsiteY5" fmla="*/ 212733 h 328691"/>
              <a:gd name="connsiteX6" fmla="*/ 397866 w 1155557"/>
              <a:gd name="connsiteY6" fmla="*/ 328691 h 328691"/>
              <a:gd name="connsiteX7" fmla="*/ 0 w 1155557"/>
              <a:gd name="connsiteY7" fmla="*/ 105371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93078 h 328691"/>
              <a:gd name="connsiteX1" fmla="*/ 460132 w 1170110"/>
              <a:gd name="connsiteY1" fmla="*/ 0 h 328691"/>
              <a:gd name="connsiteX2" fmla="*/ 392563 w 1170110"/>
              <a:gd name="connsiteY2" fmla="*/ 110445 h 328691"/>
              <a:gd name="connsiteX3" fmla="*/ 1070955 w 1170110"/>
              <a:gd name="connsiteY3" fmla="*/ 52512 h 328691"/>
              <a:gd name="connsiteX4" fmla="*/ 1170110 w 1170110"/>
              <a:gd name="connsiteY4" fmla="*/ 139047 h 328691"/>
              <a:gd name="connsiteX5" fmla="*/ 384899 w 1170110"/>
              <a:gd name="connsiteY5" fmla="*/ 212733 h 328691"/>
              <a:gd name="connsiteX6" fmla="*/ 412419 w 1170110"/>
              <a:gd name="connsiteY6" fmla="*/ 328691 h 328691"/>
              <a:gd name="connsiteX7" fmla="*/ 0 w 1170110"/>
              <a:gd name="connsiteY7" fmla="*/ 93078 h 328691"/>
              <a:gd name="connsiteX0" fmla="*/ 0 w 1170110"/>
              <a:gd name="connsiteY0" fmla="*/ 106365 h 341978"/>
              <a:gd name="connsiteX1" fmla="*/ 460132 w 1170110"/>
              <a:gd name="connsiteY1" fmla="*/ 13287 h 341978"/>
              <a:gd name="connsiteX2" fmla="*/ 392563 w 1170110"/>
              <a:gd name="connsiteY2" fmla="*/ 123732 h 341978"/>
              <a:gd name="connsiteX3" fmla="*/ 1042731 w 1170110"/>
              <a:gd name="connsiteY3" fmla="*/ 0 h 341978"/>
              <a:gd name="connsiteX4" fmla="*/ 1170110 w 1170110"/>
              <a:gd name="connsiteY4" fmla="*/ 152334 h 341978"/>
              <a:gd name="connsiteX5" fmla="*/ 384899 w 1170110"/>
              <a:gd name="connsiteY5" fmla="*/ 226020 h 341978"/>
              <a:gd name="connsiteX6" fmla="*/ 412419 w 1170110"/>
              <a:gd name="connsiteY6" fmla="*/ 341978 h 341978"/>
              <a:gd name="connsiteX7" fmla="*/ 0 w 1170110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097212"/>
              <a:gd name="connsiteY0" fmla="*/ 106365 h 341978"/>
              <a:gd name="connsiteX1" fmla="*/ 460132 w 1097212"/>
              <a:gd name="connsiteY1" fmla="*/ 13287 h 341978"/>
              <a:gd name="connsiteX2" fmla="*/ 392563 w 1097212"/>
              <a:gd name="connsiteY2" fmla="*/ 123732 h 341978"/>
              <a:gd name="connsiteX3" fmla="*/ 1042731 w 1097212"/>
              <a:gd name="connsiteY3" fmla="*/ 0 h 341978"/>
              <a:gd name="connsiteX4" fmla="*/ 1097212 w 1097212"/>
              <a:gd name="connsiteY4" fmla="*/ 93290 h 341978"/>
              <a:gd name="connsiteX5" fmla="*/ 384899 w 1097212"/>
              <a:gd name="connsiteY5" fmla="*/ 226020 h 341978"/>
              <a:gd name="connsiteX6" fmla="*/ 412419 w 1097212"/>
              <a:gd name="connsiteY6" fmla="*/ 341978 h 341978"/>
              <a:gd name="connsiteX7" fmla="*/ 0 w 1097212"/>
              <a:gd name="connsiteY7" fmla="*/ 106365 h 341978"/>
              <a:gd name="connsiteX0" fmla="*/ 0 w 1135451"/>
              <a:gd name="connsiteY0" fmla="*/ 291986 h 341978"/>
              <a:gd name="connsiteX1" fmla="*/ 498371 w 1135451"/>
              <a:gd name="connsiteY1" fmla="*/ 13287 h 341978"/>
              <a:gd name="connsiteX2" fmla="*/ 430802 w 1135451"/>
              <a:gd name="connsiteY2" fmla="*/ 123732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430802 w 1135451"/>
              <a:gd name="connsiteY2" fmla="*/ 123732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341406 w 1135451"/>
              <a:gd name="connsiteY2" fmla="*/ 186241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291986 h 341978"/>
              <a:gd name="connsiteX1" fmla="*/ 360795 w 1135451"/>
              <a:gd name="connsiteY1" fmla="*/ 63415 h 341978"/>
              <a:gd name="connsiteX2" fmla="*/ 341406 w 1135451"/>
              <a:gd name="connsiteY2" fmla="*/ 186241 h 341978"/>
              <a:gd name="connsiteX3" fmla="*/ 1080970 w 1135451"/>
              <a:gd name="connsiteY3" fmla="*/ 0 h 341978"/>
              <a:gd name="connsiteX4" fmla="*/ 1135451 w 1135451"/>
              <a:gd name="connsiteY4" fmla="*/ 93290 h 341978"/>
              <a:gd name="connsiteX5" fmla="*/ 423138 w 1135451"/>
              <a:gd name="connsiteY5" fmla="*/ 226020 h 341978"/>
              <a:gd name="connsiteX6" fmla="*/ 450658 w 1135451"/>
              <a:gd name="connsiteY6" fmla="*/ 341978 h 341978"/>
              <a:gd name="connsiteX7" fmla="*/ 0 w 1135451"/>
              <a:gd name="connsiteY7" fmla="*/ 291986 h 341978"/>
              <a:gd name="connsiteX0" fmla="*/ 0 w 1135451"/>
              <a:gd name="connsiteY0" fmla="*/ 306963 h 356955"/>
              <a:gd name="connsiteX1" fmla="*/ 360795 w 1135451"/>
              <a:gd name="connsiteY1" fmla="*/ 78392 h 356955"/>
              <a:gd name="connsiteX2" fmla="*/ 341406 w 1135451"/>
              <a:gd name="connsiteY2" fmla="*/ 201218 h 356955"/>
              <a:gd name="connsiteX3" fmla="*/ 1089212 w 1135451"/>
              <a:gd name="connsiteY3" fmla="*/ 0 h 356955"/>
              <a:gd name="connsiteX4" fmla="*/ 1135451 w 1135451"/>
              <a:gd name="connsiteY4" fmla="*/ 108267 h 356955"/>
              <a:gd name="connsiteX5" fmla="*/ 423138 w 1135451"/>
              <a:gd name="connsiteY5" fmla="*/ 240997 h 356955"/>
              <a:gd name="connsiteX6" fmla="*/ 450658 w 1135451"/>
              <a:gd name="connsiteY6" fmla="*/ 356955 h 356955"/>
              <a:gd name="connsiteX7" fmla="*/ 0 w 1135451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423138 w 1122620"/>
              <a:gd name="connsiteY5" fmla="*/ 240997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423138 w 1122620"/>
              <a:gd name="connsiteY5" fmla="*/ 240997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356955"/>
              <a:gd name="connsiteX1" fmla="*/ 360795 w 1122620"/>
              <a:gd name="connsiteY1" fmla="*/ 78392 h 356955"/>
              <a:gd name="connsiteX2" fmla="*/ 341406 w 1122620"/>
              <a:gd name="connsiteY2" fmla="*/ 201218 h 356955"/>
              <a:gd name="connsiteX3" fmla="*/ 1089212 w 1122620"/>
              <a:gd name="connsiteY3" fmla="*/ 0 h 356955"/>
              <a:gd name="connsiteX4" fmla="*/ 1122620 w 1122620"/>
              <a:gd name="connsiteY4" fmla="*/ 72164 h 356955"/>
              <a:gd name="connsiteX5" fmla="*/ 362975 w 1122620"/>
              <a:gd name="connsiteY5" fmla="*/ 299004 h 356955"/>
              <a:gd name="connsiteX6" fmla="*/ 450658 w 1122620"/>
              <a:gd name="connsiteY6" fmla="*/ 356955 h 356955"/>
              <a:gd name="connsiteX7" fmla="*/ 0 w 1122620"/>
              <a:gd name="connsiteY7" fmla="*/ 306963 h 356955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  <a:gd name="connsiteX0" fmla="*/ 0 w 1122620"/>
              <a:gd name="connsiteY0" fmla="*/ 306963 h 418858"/>
              <a:gd name="connsiteX1" fmla="*/ 360795 w 1122620"/>
              <a:gd name="connsiteY1" fmla="*/ 78392 h 418858"/>
              <a:gd name="connsiteX2" fmla="*/ 341406 w 1122620"/>
              <a:gd name="connsiteY2" fmla="*/ 201218 h 418858"/>
              <a:gd name="connsiteX3" fmla="*/ 1089212 w 1122620"/>
              <a:gd name="connsiteY3" fmla="*/ 0 h 418858"/>
              <a:gd name="connsiteX4" fmla="*/ 1122620 w 1122620"/>
              <a:gd name="connsiteY4" fmla="*/ 72164 h 418858"/>
              <a:gd name="connsiteX5" fmla="*/ 362975 w 1122620"/>
              <a:gd name="connsiteY5" fmla="*/ 299004 h 418858"/>
              <a:gd name="connsiteX6" fmla="*/ 434427 w 1122620"/>
              <a:gd name="connsiteY6" fmla="*/ 418858 h 418858"/>
              <a:gd name="connsiteX7" fmla="*/ 0 w 1122620"/>
              <a:gd name="connsiteY7" fmla="*/ 306963 h 418858"/>
              <a:gd name="connsiteX0" fmla="*/ 0 w 1174230"/>
              <a:gd name="connsiteY0" fmla="*/ 450334 h 562229"/>
              <a:gd name="connsiteX1" fmla="*/ 360795 w 1174230"/>
              <a:gd name="connsiteY1" fmla="*/ 221763 h 562229"/>
              <a:gd name="connsiteX2" fmla="*/ 341406 w 1174230"/>
              <a:gd name="connsiteY2" fmla="*/ 344589 h 562229"/>
              <a:gd name="connsiteX3" fmla="*/ 1169599 w 1174230"/>
              <a:gd name="connsiteY3" fmla="*/ 0 h 562229"/>
              <a:gd name="connsiteX4" fmla="*/ 1122620 w 1174230"/>
              <a:gd name="connsiteY4" fmla="*/ 215535 h 562229"/>
              <a:gd name="connsiteX5" fmla="*/ 362975 w 1174230"/>
              <a:gd name="connsiteY5" fmla="*/ 442375 h 562229"/>
              <a:gd name="connsiteX6" fmla="*/ 434427 w 1174230"/>
              <a:gd name="connsiteY6" fmla="*/ 562229 h 562229"/>
              <a:gd name="connsiteX7" fmla="*/ 0 w 1174230"/>
              <a:gd name="connsiteY7" fmla="*/ 450334 h 562229"/>
              <a:gd name="connsiteX0" fmla="*/ 0 w 1213459"/>
              <a:gd name="connsiteY0" fmla="*/ 450334 h 562229"/>
              <a:gd name="connsiteX1" fmla="*/ 360795 w 1213459"/>
              <a:gd name="connsiteY1" fmla="*/ 221763 h 562229"/>
              <a:gd name="connsiteX2" fmla="*/ 341406 w 1213459"/>
              <a:gd name="connsiteY2" fmla="*/ 344589 h 562229"/>
              <a:gd name="connsiteX3" fmla="*/ 1169599 w 1213459"/>
              <a:gd name="connsiteY3" fmla="*/ 0 h 562229"/>
              <a:gd name="connsiteX4" fmla="*/ 1213459 w 1213459"/>
              <a:gd name="connsiteY4" fmla="*/ 72077 h 562229"/>
              <a:gd name="connsiteX5" fmla="*/ 362975 w 1213459"/>
              <a:gd name="connsiteY5" fmla="*/ 442375 h 562229"/>
              <a:gd name="connsiteX6" fmla="*/ 434427 w 1213459"/>
              <a:gd name="connsiteY6" fmla="*/ 562229 h 562229"/>
              <a:gd name="connsiteX7" fmla="*/ 0 w 1213459"/>
              <a:gd name="connsiteY7" fmla="*/ 450334 h 562229"/>
              <a:gd name="connsiteX0" fmla="*/ 0 w 1213459"/>
              <a:gd name="connsiteY0" fmla="*/ 450334 h 562229"/>
              <a:gd name="connsiteX1" fmla="*/ 360795 w 1213459"/>
              <a:gd name="connsiteY1" fmla="*/ 221763 h 562229"/>
              <a:gd name="connsiteX2" fmla="*/ 341406 w 1213459"/>
              <a:gd name="connsiteY2" fmla="*/ 344589 h 562229"/>
              <a:gd name="connsiteX3" fmla="*/ 1169599 w 1213459"/>
              <a:gd name="connsiteY3" fmla="*/ 0 h 562229"/>
              <a:gd name="connsiteX4" fmla="*/ 1213459 w 1213459"/>
              <a:gd name="connsiteY4" fmla="*/ 72077 h 562229"/>
              <a:gd name="connsiteX5" fmla="*/ 362975 w 1213459"/>
              <a:gd name="connsiteY5" fmla="*/ 442375 h 562229"/>
              <a:gd name="connsiteX6" fmla="*/ 434427 w 1213459"/>
              <a:gd name="connsiteY6" fmla="*/ 562229 h 562229"/>
              <a:gd name="connsiteX7" fmla="*/ 0 w 1213459"/>
              <a:gd name="connsiteY7" fmla="*/ 450334 h 562229"/>
              <a:gd name="connsiteX0" fmla="*/ 0 w 1206999"/>
              <a:gd name="connsiteY0" fmla="*/ 473710 h 562229"/>
              <a:gd name="connsiteX1" fmla="*/ 354335 w 1206999"/>
              <a:gd name="connsiteY1" fmla="*/ 221763 h 562229"/>
              <a:gd name="connsiteX2" fmla="*/ 334946 w 1206999"/>
              <a:gd name="connsiteY2" fmla="*/ 344589 h 562229"/>
              <a:gd name="connsiteX3" fmla="*/ 1163139 w 1206999"/>
              <a:gd name="connsiteY3" fmla="*/ 0 h 562229"/>
              <a:gd name="connsiteX4" fmla="*/ 1206999 w 1206999"/>
              <a:gd name="connsiteY4" fmla="*/ 72077 h 562229"/>
              <a:gd name="connsiteX5" fmla="*/ 356515 w 1206999"/>
              <a:gd name="connsiteY5" fmla="*/ 442375 h 562229"/>
              <a:gd name="connsiteX6" fmla="*/ 427967 w 1206999"/>
              <a:gd name="connsiteY6" fmla="*/ 562229 h 562229"/>
              <a:gd name="connsiteX7" fmla="*/ 0 w 1206999"/>
              <a:gd name="connsiteY7" fmla="*/ 473710 h 562229"/>
              <a:gd name="connsiteX0" fmla="*/ 0 w 1206999"/>
              <a:gd name="connsiteY0" fmla="*/ 473710 h 562229"/>
              <a:gd name="connsiteX1" fmla="*/ 333345 w 1206999"/>
              <a:gd name="connsiteY1" fmla="*/ 211287 h 562229"/>
              <a:gd name="connsiteX2" fmla="*/ 334946 w 1206999"/>
              <a:gd name="connsiteY2" fmla="*/ 344589 h 562229"/>
              <a:gd name="connsiteX3" fmla="*/ 1163139 w 1206999"/>
              <a:gd name="connsiteY3" fmla="*/ 0 h 562229"/>
              <a:gd name="connsiteX4" fmla="*/ 1206999 w 1206999"/>
              <a:gd name="connsiteY4" fmla="*/ 72077 h 562229"/>
              <a:gd name="connsiteX5" fmla="*/ 356515 w 1206999"/>
              <a:gd name="connsiteY5" fmla="*/ 442375 h 562229"/>
              <a:gd name="connsiteX6" fmla="*/ 427967 w 1206999"/>
              <a:gd name="connsiteY6" fmla="*/ 562229 h 562229"/>
              <a:gd name="connsiteX7" fmla="*/ 0 w 1206999"/>
              <a:gd name="connsiteY7" fmla="*/ 473710 h 562229"/>
              <a:gd name="connsiteX0" fmla="*/ 0 w 1206999"/>
              <a:gd name="connsiteY0" fmla="*/ 473710 h 562229"/>
              <a:gd name="connsiteX1" fmla="*/ 333345 w 1206999"/>
              <a:gd name="connsiteY1" fmla="*/ 211287 h 562229"/>
              <a:gd name="connsiteX2" fmla="*/ 334946 w 1206999"/>
              <a:gd name="connsiteY2" fmla="*/ 344589 h 562229"/>
              <a:gd name="connsiteX3" fmla="*/ 1163139 w 1206999"/>
              <a:gd name="connsiteY3" fmla="*/ 0 h 562229"/>
              <a:gd name="connsiteX4" fmla="*/ 1206999 w 1206999"/>
              <a:gd name="connsiteY4" fmla="*/ 72077 h 562229"/>
              <a:gd name="connsiteX5" fmla="*/ 356515 w 1206999"/>
              <a:gd name="connsiteY5" fmla="*/ 442375 h 562229"/>
              <a:gd name="connsiteX6" fmla="*/ 427967 w 1206999"/>
              <a:gd name="connsiteY6" fmla="*/ 562229 h 562229"/>
              <a:gd name="connsiteX7" fmla="*/ 0 w 1206999"/>
              <a:gd name="connsiteY7" fmla="*/ 473710 h 562229"/>
              <a:gd name="connsiteX0" fmla="*/ 0 w 1559142"/>
              <a:gd name="connsiteY0" fmla="*/ 357353 h 562229"/>
              <a:gd name="connsiteX1" fmla="*/ 685488 w 1559142"/>
              <a:gd name="connsiteY1" fmla="*/ 211287 h 562229"/>
              <a:gd name="connsiteX2" fmla="*/ 687089 w 1559142"/>
              <a:gd name="connsiteY2" fmla="*/ 344589 h 562229"/>
              <a:gd name="connsiteX3" fmla="*/ 1515282 w 1559142"/>
              <a:gd name="connsiteY3" fmla="*/ 0 h 562229"/>
              <a:gd name="connsiteX4" fmla="*/ 1559142 w 1559142"/>
              <a:gd name="connsiteY4" fmla="*/ 72077 h 562229"/>
              <a:gd name="connsiteX5" fmla="*/ 708658 w 1559142"/>
              <a:gd name="connsiteY5" fmla="*/ 442375 h 562229"/>
              <a:gd name="connsiteX6" fmla="*/ 780110 w 1559142"/>
              <a:gd name="connsiteY6" fmla="*/ 562229 h 562229"/>
              <a:gd name="connsiteX7" fmla="*/ 0 w 1559142"/>
              <a:gd name="connsiteY7" fmla="*/ 357353 h 562229"/>
              <a:gd name="connsiteX0" fmla="*/ 0 w 1559142"/>
              <a:gd name="connsiteY0" fmla="*/ 357353 h 562229"/>
              <a:gd name="connsiteX1" fmla="*/ 373794 w 1559142"/>
              <a:gd name="connsiteY1" fmla="*/ 186181 h 562229"/>
              <a:gd name="connsiteX2" fmla="*/ 687089 w 1559142"/>
              <a:gd name="connsiteY2" fmla="*/ 344589 h 562229"/>
              <a:gd name="connsiteX3" fmla="*/ 1515282 w 1559142"/>
              <a:gd name="connsiteY3" fmla="*/ 0 h 562229"/>
              <a:gd name="connsiteX4" fmla="*/ 1559142 w 1559142"/>
              <a:gd name="connsiteY4" fmla="*/ 72077 h 562229"/>
              <a:gd name="connsiteX5" fmla="*/ 708658 w 1559142"/>
              <a:gd name="connsiteY5" fmla="*/ 442375 h 562229"/>
              <a:gd name="connsiteX6" fmla="*/ 780110 w 1559142"/>
              <a:gd name="connsiteY6" fmla="*/ 562229 h 562229"/>
              <a:gd name="connsiteX7" fmla="*/ 0 w 1559142"/>
              <a:gd name="connsiteY7" fmla="*/ 357353 h 562229"/>
              <a:gd name="connsiteX0" fmla="*/ 0 w 1559142"/>
              <a:gd name="connsiteY0" fmla="*/ 357353 h 562229"/>
              <a:gd name="connsiteX1" fmla="*/ 373794 w 1559142"/>
              <a:gd name="connsiteY1" fmla="*/ 186181 h 562229"/>
              <a:gd name="connsiteX2" fmla="*/ 341915 w 1559142"/>
              <a:gd name="connsiteY2" fmla="*/ 315501 h 562229"/>
              <a:gd name="connsiteX3" fmla="*/ 1515282 w 1559142"/>
              <a:gd name="connsiteY3" fmla="*/ 0 h 562229"/>
              <a:gd name="connsiteX4" fmla="*/ 1559142 w 1559142"/>
              <a:gd name="connsiteY4" fmla="*/ 72077 h 562229"/>
              <a:gd name="connsiteX5" fmla="*/ 708658 w 1559142"/>
              <a:gd name="connsiteY5" fmla="*/ 442375 h 562229"/>
              <a:gd name="connsiteX6" fmla="*/ 780110 w 1559142"/>
              <a:gd name="connsiteY6" fmla="*/ 562229 h 562229"/>
              <a:gd name="connsiteX7" fmla="*/ 0 w 1559142"/>
              <a:gd name="connsiteY7" fmla="*/ 357353 h 562229"/>
              <a:gd name="connsiteX0" fmla="*/ 0 w 1559142"/>
              <a:gd name="connsiteY0" fmla="*/ 357353 h 562229"/>
              <a:gd name="connsiteX1" fmla="*/ 373794 w 1559142"/>
              <a:gd name="connsiteY1" fmla="*/ 186181 h 562229"/>
              <a:gd name="connsiteX2" fmla="*/ 341915 w 1559142"/>
              <a:gd name="connsiteY2" fmla="*/ 315501 h 562229"/>
              <a:gd name="connsiteX3" fmla="*/ 1515282 w 1559142"/>
              <a:gd name="connsiteY3" fmla="*/ 0 h 562229"/>
              <a:gd name="connsiteX4" fmla="*/ 1559142 w 1559142"/>
              <a:gd name="connsiteY4" fmla="*/ 72077 h 562229"/>
              <a:gd name="connsiteX5" fmla="*/ 346658 w 1559142"/>
              <a:gd name="connsiteY5" fmla="*/ 400647 h 562229"/>
              <a:gd name="connsiteX6" fmla="*/ 780110 w 1559142"/>
              <a:gd name="connsiteY6" fmla="*/ 562229 h 562229"/>
              <a:gd name="connsiteX7" fmla="*/ 0 w 1559142"/>
              <a:gd name="connsiteY7" fmla="*/ 357353 h 562229"/>
              <a:gd name="connsiteX0" fmla="*/ 0 w 1559142"/>
              <a:gd name="connsiteY0" fmla="*/ 357353 h 514527"/>
              <a:gd name="connsiteX1" fmla="*/ 373794 w 1559142"/>
              <a:gd name="connsiteY1" fmla="*/ 186181 h 514527"/>
              <a:gd name="connsiteX2" fmla="*/ 341915 w 1559142"/>
              <a:gd name="connsiteY2" fmla="*/ 315501 h 514527"/>
              <a:gd name="connsiteX3" fmla="*/ 1515282 w 1559142"/>
              <a:gd name="connsiteY3" fmla="*/ 0 h 514527"/>
              <a:gd name="connsiteX4" fmla="*/ 1559142 w 1559142"/>
              <a:gd name="connsiteY4" fmla="*/ 72077 h 514527"/>
              <a:gd name="connsiteX5" fmla="*/ 346658 w 1559142"/>
              <a:gd name="connsiteY5" fmla="*/ 400647 h 514527"/>
              <a:gd name="connsiteX6" fmla="*/ 367888 w 1559142"/>
              <a:gd name="connsiteY6" fmla="*/ 514527 h 514527"/>
              <a:gd name="connsiteX7" fmla="*/ 0 w 1559142"/>
              <a:gd name="connsiteY7" fmla="*/ 357353 h 514527"/>
              <a:gd name="connsiteX0" fmla="*/ 0 w 1559142"/>
              <a:gd name="connsiteY0" fmla="*/ 357353 h 514527"/>
              <a:gd name="connsiteX1" fmla="*/ 373794 w 1559142"/>
              <a:gd name="connsiteY1" fmla="*/ 186181 h 514527"/>
              <a:gd name="connsiteX2" fmla="*/ 341915 w 1559142"/>
              <a:gd name="connsiteY2" fmla="*/ 315501 h 514527"/>
              <a:gd name="connsiteX3" fmla="*/ 1515282 w 1559142"/>
              <a:gd name="connsiteY3" fmla="*/ 0 h 514527"/>
              <a:gd name="connsiteX4" fmla="*/ 1559142 w 1559142"/>
              <a:gd name="connsiteY4" fmla="*/ 72077 h 514527"/>
              <a:gd name="connsiteX5" fmla="*/ 346658 w 1559142"/>
              <a:gd name="connsiteY5" fmla="*/ 400647 h 514527"/>
              <a:gd name="connsiteX6" fmla="*/ 367888 w 1559142"/>
              <a:gd name="connsiteY6" fmla="*/ 514527 h 514527"/>
              <a:gd name="connsiteX7" fmla="*/ 0 w 1559142"/>
              <a:gd name="connsiteY7" fmla="*/ 357353 h 514527"/>
              <a:gd name="connsiteX0" fmla="*/ 0 w 1559142"/>
              <a:gd name="connsiteY0" fmla="*/ 357353 h 514527"/>
              <a:gd name="connsiteX1" fmla="*/ 373794 w 1559142"/>
              <a:gd name="connsiteY1" fmla="*/ 186181 h 514527"/>
              <a:gd name="connsiteX2" fmla="*/ 341915 w 1559142"/>
              <a:gd name="connsiteY2" fmla="*/ 315501 h 514527"/>
              <a:gd name="connsiteX3" fmla="*/ 1515282 w 1559142"/>
              <a:gd name="connsiteY3" fmla="*/ 0 h 514527"/>
              <a:gd name="connsiteX4" fmla="*/ 1559142 w 1559142"/>
              <a:gd name="connsiteY4" fmla="*/ 72077 h 514527"/>
              <a:gd name="connsiteX5" fmla="*/ 346658 w 1559142"/>
              <a:gd name="connsiteY5" fmla="*/ 400647 h 514527"/>
              <a:gd name="connsiteX6" fmla="*/ 367888 w 1559142"/>
              <a:gd name="connsiteY6" fmla="*/ 514527 h 514527"/>
              <a:gd name="connsiteX7" fmla="*/ 0 w 1559142"/>
              <a:gd name="connsiteY7" fmla="*/ 357353 h 514527"/>
              <a:gd name="connsiteX0" fmla="*/ 0 w 1559142"/>
              <a:gd name="connsiteY0" fmla="*/ 357353 h 514527"/>
              <a:gd name="connsiteX1" fmla="*/ 373794 w 1559142"/>
              <a:gd name="connsiteY1" fmla="*/ 186181 h 514527"/>
              <a:gd name="connsiteX2" fmla="*/ 341915 w 1559142"/>
              <a:gd name="connsiteY2" fmla="*/ 315502 h 514527"/>
              <a:gd name="connsiteX3" fmla="*/ 1515282 w 1559142"/>
              <a:gd name="connsiteY3" fmla="*/ 0 h 514527"/>
              <a:gd name="connsiteX4" fmla="*/ 1559142 w 1559142"/>
              <a:gd name="connsiteY4" fmla="*/ 72077 h 514527"/>
              <a:gd name="connsiteX5" fmla="*/ 346658 w 1559142"/>
              <a:gd name="connsiteY5" fmla="*/ 400647 h 514527"/>
              <a:gd name="connsiteX6" fmla="*/ 367888 w 1559142"/>
              <a:gd name="connsiteY6" fmla="*/ 514527 h 514527"/>
              <a:gd name="connsiteX7" fmla="*/ 0 w 1559142"/>
              <a:gd name="connsiteY7" fmla="*/ 357353 h 514527"/>
              <a:gd name="connsiteX0" fmla="*/ 0 w 1559142"/>
              <a:gd name="connsiteY0" fmla="*/ 357353 h 514527"/>
              <a:gd name="connsiteX1" fmla="*/ 373794 w 1559142"/>
              <a:gd name="connsiteY1" fmla="*/ 186181 h 514527"/>
              <a:gd name="connsiteX2" fmla="*/ 335541 w 1559142"/>
              <a:gd name="connsiteY2" fmla="*/ 302773 h 514527"/>
              <a:gd name="connsiteX3" fmla="*/ 1515282 w 1559142"/>
              <a:gd name="connsiteY3" fmla="*/ 0 h 514527"/>
              <a:gd name="connsiteX4" fmla="*/ 1559142 w 1559142"/>
              <a:gd name="connsiteY4" fmla="*/ 72077 h 514527"/>
              <a:gd name="connsiteX5" fmla="*/ 346658 w 1559142"/>
              <a:gd name="connsiteY5" fmla="*/ 400647 h 514527"/>
              <a:gd name="connsiteX6" fmla="*/ 367888 w 1559142"/>
              <a:gd name="connsiteY6" fmla="*/ 514527 h 514527"/>
              <a:gd name="connsiteX7" fmla="*/ 0 w 1559142"/>
              <a:gd name="connsiteY7" fmla="*/ 357353 h 514527"/>
              <a:gd name="connsiteX0" fmla="*/ 0 w 1559142"/>
              <a:gd name="connsiteY0" fmla="*/ 357353 h 514527"/>
              <a:gd name="connsiteX1" fmla="*/ 373794 w 1559142"/>
              <a:gd name="connsiteY1" fmla="*/ 186181 h 514527"/>
              <a:gd name="connsiteX2" fmla="*/ 335541 w 1559142"/>
              <a:gd name="connsiteY2" fmla="*/ 302773 h 514527"/>
              <a:gd name="connsiteX3" fmla="*/ 1515282 w 1559142"/>
              <a:gd name="connsiteY3" fmla="*/ 0 h 514527"/>
              <a:gd name="connsiteX4" fmla="*/ 1559142 w 1559142"/>
              <a:gd name="connsiteY4" fmla="*/ 72077 h 514527"/>
              <a:gd name="connsiteX5" fmla="*/ 346658 w 1559142"/>
              <a:gd name="connsiteY5" fmla="*/ 400647 h 514527"/>
              <a:gd name="connsiteX6" fmla="*/ 367888 w 1559142"/>
              <a:gd name="connsiteY6" fmla="*/ 514527 h 514527"/>
              <a:gd name="connsiteX7" fmla="*/ 0 w 1559142"/>
              <a:gd name="connsiteY7" fmla="*/ 357353 h 514527"/>
              <a:gd name="connsiteX0" fmla="*/ 0 w 1559142"/>
              <a:gd name="connsiteY0" fmla="*/ 357353 h 514527"/>
              <a:gd name="connsiteX1" fmla="*/ 373794 w 1559142"/>
              <a:gd name="connsiteY1" fmla="*/ 186181 h 514527"/>
              <a:gd name="connsiteX2" fmla="*/ 335541 w 1559142"/>
              <a:gd name="connsiteY2" fmla="*/ 302773 h 514527"/>
              <a:gd name="connsiteX3" fmla="*/ 1515282 w 1559142"/>
              <a:gd name="connsiteY3" fmla="*/ 0 h 514527"/>
              <a:gd name="connsiteX4" fmla="*/ 1559142 w 1559142"/>
              <a:gd name="connsiteY4" fmla="*/ 72077 h 514527"/>
              <a:gd name="connsiteX5" fmla="*/ 346658 w 1559142"/>
              <a:gd name="connsiteY5" fmla="*/ 400647 h 514527"/>
              <a:gd name="connsiteX6" fmla="*/ 367888 w 1559142"/>
              <a:gd name="connsiteY6" fmla="*/ 514527 h 514527"/>
              <a:gd name="connsiteX7" fmla="*/ 0 w 1559142"/>
              <a:gd name="connsiteY7" fmla="*/ 357353 h 51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9142" h="514527">
                <a:moveTo>
                  <a:pt x="0" y="357353"/>
                </a:moveTo>
                <a:lnTo>
                  <a:pt x="373794" y="186181"/>
                </a:lnTo>
                <a:cubicBezTo>
                  <a:pt x="374328" y="230615"/>
                  <a:pt x="335007" y="258339"/>
                  <a:pt x="335541" y="302773"/>
                </a:cubicBezTo>
                <a:cubicBezTo>
                  <a:pt x="607644" y="280951"/>
                  <a:pt x="1309759" y="90923"/>
                  <a:pt x="1515282" y="0"/>
                </a:cubicBezTo>
                <a:cubicBezTo>
                  <a:pt x="1544883" y="28009"/>
                  <a:pt x="1511915" y="35414"/>
                  <a:pt x="1559142" y="72077"/>
                </a:cubicBezTo>
                <a:cubicBezTo>
                  <a:pt x="1244410" y="236930"/>
                  <a:pt x="589098" y="368514"/>
                  <a:pt x="346658" y="400647"/>
                </a:cubicBezTo>
                <a:lnTo>
                  <a:pt x="367888" y="514527"/>
                </a:lnTo>
                <a:lnTo>
                  <a:pt x="0" y="357353"/>
                </a:lnTo>
                <a:close/>
              </a:path>
            </a:pathLst>
          </a:custGeom>
          <a:gradFill flip="none" rotWithShape="1">
            <a:gsLst>
              <a:gs pos="39000">
                <a:srgbClr val="B64848"/>
              </a:gs>
              <a:gs pos="0">
                <a:schemeClr val="bg1"/>
              </a:gs>
              <a:gs pos="100000">
                <a:srgbClr val="FF0000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7939690" y="876300"/>
            <a:ext cx="0" cy="506130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939690" y="3042142"/>
            <a:ext cx="425231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01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2358190" y="-1"/>
            <a:ext cx="9833810" cy="6858000"/>
          </a:xfrm>
          <a:prstGeom prst="parallelogram">
            <a:avLst>
              <a:gd name="adj" fmla="val 56345"/>
            </a:avLst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104773" y="5936177"/>
            <a:ext cx="1989221" cy="35292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36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98" y="649106"/>
            <a:ext cx="6788066" cy="555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等腰三角形 7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4220672">
            <a:off x="3455150" y="301071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 rot="1836273">
            <a:off x="3629170" y="557025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25746" y="281187"/>
            <a:ext cx="28648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100E24"/>
                </a:solidFill>
                <a:latin typeface="Impact" panose="020B0806030902050204" pitchFamily="34" charset="0"/>
                <a:ea typeface="等线 Light" panose="02010600030101010101" pitchFamily="2" charset="-122"/>
              </a:rPr>
              <a:t>Normandy </a:t>
            </a:r>
          </a:p>
        </p:txBody>
      </p:sp>
      <p:pic>
        <p:nvPicPr>
          <p:cNvPr id="14" name="Normandy Landings Footage - D-D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7631" y="944479"/>
            <a:ext cx="6096000" cy="34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1" b="9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>
            <a:off x="7924800" y="0"/>
            <a:ext cx="4267200" cy="6858000"/>
          </a:xfrm>
          <a:custGeom>
            <a:avLst/>
            <a:gdLst>
              <a:gd name="connsiteX0" fmla="*/ 1550670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6858000">
                <a:moveTo>
                  <a:pt x="1550670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220447" y="2417763"/>
            <a:ext cx="25810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100E24"/>
                </a:solidFill>
                <a:latin typeface="Cooper Black" panose="0208090404030B020404" pitchFamily="18" charset="0"/>
              </a:rPr>
              <a:t>No </a:t>
            </a:r>
          </a:p>
          <a:p>
            <a:pPr algn="ctr"/>
            <a:r>
              <a:rPr lang="en-US" altLang="zh-CN" sz="4000" dirty="0">
                <a:solidFill>
                  <a:srgbClr val="100E24"/>
                </a:solidFill>
                <a:latin typeface="Cooper Black" panose="0208090404030B020404" pitchFamily="18" charset="0"/>
              </a:rPr>
              <a:t>War</a:t>
            </a:r>
          </a:p>
          <a:p>
            <a:pPr algn="ctr"/>
            <a:r>
              <a:rPr lang="en-US" altLang="zh-CN" sz="4000" dirty="0">
                <a:solidFill>
                  <a:srgbClr val="100E24"/>
                </a:solidFill>
                <a:latin typeface="Cooper Black" panose="0208090404030B020404" pitchFamily="18" charset="0"/>
              </a:rPr>
              <a:t> is </a:t>
            </a:r>
          </a:p>
          <a:p>
            <a:pPr algn="ctr"/>
            <a:r>
              <a:rPr lang="en-US" altLang="zh-CN" sz="4000" dirty="0">
                <a:solidFill>
                  <a:srgbClr val="100E24"/>
                </a:solidFill>
                <a:latin typeface="Cooper Black" panose="0208090404030B020404" pitchFamily="18" charset="0"/>
              </a:rPr>
              <a:t>romantic</a:t>
            </a:r>
          </a:p>
        </p:txBody>
      </p:sp>
      <p:sp>
        <p:nvSpPr>
          <p:cNvPr id="5" name="不完整圆 4"/>
          <p:cNvSpPr/>
          <p:nvPr/>
        </p:nvSpPr>
        <p:spPr>
          <a:xfrm>
            <a:off x="10244261" y="5187950"/>
            <a:ext cx="480889" cy="480889"/>
          </a:xfrm>
          <a:prstGeom prst="pie">
            <a:avLst>
              <a:gd name="adj1" fmla="val 18408105"/>
              <a:gd name="adj2" fmla="val 16200000"/>
            </a:avLst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127908" y="-1894849"/>
            <a:ext cx="14330704" cy="10500545"/>
            <a:chOff x="-1123965" y="-1912982"/>
            <a:chExt cx="14330704" cy="10500545"/>
          </a:xfrm>
        </p:grpSpPr>
        <p:grpSp>
          <p:nvGrpSpPr>
            <p:cNvPr id="3" name="组合 2"/>
            <p:cNvGrpSpPr/>
            <p:nvPr/>
          </p:nvGrpSpPr>
          <p:grpSpPr>
            <a:xfrm>
              <a:off x="-185101" y="-20066"/>
              <a:ext cx="12398298" cy="6878066"/>
              <a:chOff x="-177662" y="-8147"/>
              <a:chExt cx="12382432" cy="6878066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662" y="-8147"/>
                <a:ext cx="12369663" cy="6878066"/>
              </a:xfrm>
              <a:prstGeom prst="rect">
                <a:avLst/>
              </a:prstGeom>
            </p:spPr>
          </p:pic>
          <p:sp>
            <p:nvSpPr>
              <p:cNvPr id="47" name="矩形 46"/>
              <p:cNvSpPr/>
              <p:nvPr/>
            </p:nvSpPr>
            <p:spPr>
              <a:xfrm>
                <a:off x="-164892" y="973438"/>
                <a:ext cx="12369662" cy="502354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3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-1123965" y="-1912982"/>
              <a:ext cx="14330704" cy="10500545"/>
              <a:chOff x="-1123965" y="-1912982"/>
              <a:chExt cx="14330704" cy="10500545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421357" y="2370604"/>
                <a:ext cx="610987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Cross-Cultural </a:t>
                </a: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 flipH="1">
                <a:off x="10979822" y="-348990"/>
                <a:ext cx="1448003" cy="24626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 flipH="1">
                <a:off x="11491744" y="-1568957"/>
                <a:ext cx="1448003" cy="24626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 flipH="1">
                <a:off x="11758736" y="-1912982"/>
                <a:ext cx="1448003" cy="24626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>
                <a:off x="-756511" y="5230722"/>
                <a:ext cx="1448003" cy="24626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H="1">
                <a:off x="-1123965" y="6124891"/>
                <a:ext cx="1448003" cy="24626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H="1">
                <a:off x="-33041" y="4463126"/>
                <a:ext cx="1448003" cy="246267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文本框 11"/>
              <p:cNvSpPr txBox="1"/>
              <p:nvPr/>
            </p:nvSpPr>
            <p:spPr>
              <a:xfrm>
                <a:off x="4177243" y="1738902"/>
                <a:ext cx="31041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800" dirty="0">
                    <a:solidFill>
                      <a:schemeClr val="bg1"/>
                    </a:solidFill>
                    <a:latin typeface="862-CAI978" panose="020B03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2016-2017</a:t>
                </a:r>
                <a:endParaRPr lang="zh-CN" altLang="en-US" sz="4800" dirty="0">
                  <a:solidFill>
                    <a:schemeClr val="bg1"/>
                  </a:solidFill>
                  <a:latin typeface="862-CAI978" panose="020B03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608888" y="4188064"/>
                <a:ext cx="33612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latin typeface="862-CAI978" panose="020B03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Author</a:t>
                </a:r>
                <a:r>
                  <a:rPr lang="zh-CN" altLang="en-US" sz="3600" dirty="0">
                    <a:solidFill>
                      <a:schemeClr val="bg1"/>
                    </a:solidFill>
                    <a:latin typeface="862-CAI978" panose="020B03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：</a:t>
                </a:r>
                <a:r>
                  <a:rPr lang="en-US" altLang="zh-CN" sz="3600" dirty="0">
                    <a:solidFill>
                      <a:schemeClr val="bg1"/>
                    </a:solidFill>
                    <a:latin typeface="862-CAI978" panose="020B03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Fu Ying</a:t>
                </a:r>
                <a:endParaRPr lang="zh-CN" altLang="en-US" sz="3600" dirty="0">
                  <a:solidFill>
                    <a:schemeClr val="bg1"/>
                  </a:solidFill>
                  <a:latin typeface="862-CAI978" panose="020B0303020202020204" pitchFamily="34" charset="0"/>
                  <a:ea typeface="+mj-ea"/>
                  <a:cs typeface="Tahoma" panose="020B0604030504040204" pitchFamily="34" charset="0"/>
                </a:endParaRPr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 rot="2280277" flipV="1">
                <a:off x="11350503" y="572328"/>
                <a:ext cx="250549" cy="337826"/>
              </a:xfrm>
              <a:prstGeom prst="triangle">
                <a:avLst>
                  <a:gd name="adj" fmla="val 49361"/>
                </a:avLst>
              </a:prstGeom>
              <a:solidFill>
                <a:schemeClr val="bg1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400" dirty="0"/>
              </a:p>
            </p:txBody>
          </p:sp>
          <p:sp>
            <p:nvSpPr>
              <p:cNvPr id="15" name="等腰三角形 14"/>
              <p:cNvSpPr/>
              <p:nvPr/>
            </p:nvSpPr>
            <p:spPr>
              <a:xfrm rot="4743975" flipV="1">
                <a:off x="11211354" y="1371904"/>
                <a:ext cx="250549" cy="337826"/>
              </a:xfrm>
              <a:prstGeom prst="triangle">
                <a:avLst>
                  <a:gd name="adj" fmla="val 49361"/>
                </a:avLst>
              </a:prstGeom>
              <a:solidFill>
                <a:schemeClr val="bg1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400" dirty="0"/>
              </a:p>
            </p:txBody>
          </p:sp>
          <p:sp>
            <p:nvSpPr>
              <p:cNvPr id="16" name="等腰三角形 15"/>
              <p:cNvSpPr/>
              <p:nvPr/>
            </p:nvSpPr>
            <p:spPr>
              <a:xfrm rot="3753272">
                <a:off x="1210407" y="4690265"/>
                <a:ext cx="178579" cy="289573"/>
              </a:xfrm>
              <a:prstGeom prst="triangle">
                <a:avLst>
                  <a:gd name="adj" fmla="val 54851"/>
                </a:avLst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861316" y="1785635"/>
                <a:ext cx="706357" cy="297411"/>
                <a:chOff x="4182474" y="1888306"/>
                <a:chExt cx="706357" cy="297411"/>
              </a:xfrm>
            </p:grpSpPr>
            <p:sp>
              <p:nvSpPr>
                <p:cNvPr id="44" name="等腰三角形 43"/>
                <p:cNvSpPr/>
                <p:nvPr/>
              </p:nvSpPr>
              <p:spPr>
                <a:xfrm rot="1615894">
                  <a:off x="4182474" y="1896144"/>
                  <a:ext cx="178579" cy="289573"/>
                </a:xfrm>
                <a:prstGeom prst="triangle">
                  <a:avLst>
                    <a:gd name="adj" fmla="val 54851"/>
                  </a:avLst>
                </a:prstGeom>
                <a:solidFill>
                  <a:schemeClr val="bg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5" name="等腰三角形 44"/>
                <p:cNvSpPr/>
                <p:nvPr/>
              </p:nvSpPr>
              <p:spPr>
                <a:xfrm rot="6922453">
                  <a:off x="4540815" y="1805795"/>
                  <a:ext cx="265505" cy="430527"/>
                </a:xfrm>
                <a:prstGeom prst="triangle">
                  <a:avLst>
                    <a:gd name="adj" fmla="val 54851"/>
                  </a:avLst>
                </a:prstGeom>
                <a:solidFill>
                  <a:schemeClr val="bg1"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 rot="7559250" flipV="1">
                <a:off x="11170222" y="4877139"/>
                <a:ext cx="706357" cy="297411"/>
                <a:chOff x="4182474" y="1888306"/>
                <a:chExt cx="706357" cy="297411"/>
              </a:xfrm>
              <a:solidFill>
                <a:schemeClr val="bg1">
                  <a:alpha val="12000"/>
                </a:schemeClr>
              </a:solidFill>
            </p:grpSpPr>
            <p:sp>
              <p:nvSpPr>
                <p:cNvPr id="42" name="等腰三角形 41"/>
                <p:cNvSpPr/>
                <p:nvPr/>
              </p:nvSpPr>
              <p:spPr>
                <a:xfrm rot="1615894">
                  <a:off x="4182474" y="1896144"/>
                  <a:ext cx="178579" cy="289573"/>
                </a:xfrm>
                <a:prstGeom prst="triangle">
                  <a:avLst>
                    <a:gd name="adj" fmla="val 5485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3" name="等腰三角形 42"/>
                <p:cNvSpPr/>
                <p:nvPr/>
              </p:nvSpPr>
              <p:spPr>
                <a:xfrm rot="6922453">
                  <a:off x="4540815" y="1805795"/>
                  <a:ext cx="265505" cy="430527"/>
                </a:xfrm>
                <a:prstGeom prst="triangle">
                  <a:avLst>
                    <a:gd name="adj" fmla="val 5485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7624983" y="1767830"/>
                <a:ext cx="3244629" cy="2895171"/>
                <a:chOff x="8118759" y="1898348"/>
                <a:chExt cx="3244629" cy="2895171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8118759" y="1898348"/>
                  <a:ext cx="3244629" cy="2895171"/>
                  <a:chOff x="7995768" y="1857182"/>
                  <a:chExt cx="3244629" cy="2895171"/>
                </a:xfrm>
              </p:grpSpPr>
              <p:sp>
                <p:nvSpPr>
                  <p:cNvPr id="29" name="矩形 28"/>
                  <p:cNvSpPr/>
                  <p:nvPr/>
                </p:nvSpPr>
                <p:spPr>
                  <a:xfrm>
                    <a:off x="8157041" y="3345317"/>
                    <a:ext cx="2577950" cy="1323439"/>
                  </a:xfrm>
                  <a:prstGeom prst="rect">
                    <a:avLst/>
                  </a:prstGeom>
                  <a:effectLst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8000" i="0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uLnTx/>
                        <a:uFillTx/>
                        <a:latin typeface="418-CAI978" panose="020B0603050302020204" pitchFamily="34" charset="-122"/>
                        <a:ea typeface="418-CAI978" panose="020B0603050302020204" pitchFamily="34" charset="-122"/>
                      </a:rPr>
                      <a:t> </a:t>
                    </a:r>
                    <a:r>
                      <a:rPr kumimoji="0" lang="en-US" altLang="zh-CN" sz="6000" i="0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uLnTx/>
                        <a:uFillTx/>
                        <a:latin typeface="418-CAI978" panose="020B0603050302020204" pitchFamily="34" charset="-122"/>
                        <a:ea typeface="418-CAI978" panose="020B0603050302020204" pitchFamily="34" charset="-122"/>
                      </a:rPr>
                      <a:t>2016</a:t>
                    </a:r>
                    <a:endParaRPr kumimoji="0" lang="zh-CN" altLang="en-US" sz="8000" i="0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418-CAI978" panose="020B0603050302020204" pitchFamily="34" charset="-122"/>
                      <a:ea typeface="418-CAI978" panose="020B0603050302020204" pitchFamily="34" charset="-122"/>
                    </a:endParaRPr>
                  </a:p>
                </p:txBody>
              </p:sp>
              <p:sp>
                <p:nvSpPr>
                  <p:cNvPr id="30" name="等腰三角形 29"/>
                  <p:cNvSpPr/>
                  <p:nvPr/>
                </p:nvSpPr>
                <p:spPr>
                  <a:xfrm>
                    <a:off x="8327293" y="2215199"/>
                    <a:ext cx="2758903" cy="2378365"/>
                  </a:xfrm>
                  <a:prstGeom prst="triangle">
                    <a:avLst/>
                  </a:prstGeom>
                  <a:noFill/>
                  <a:ln w="222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1" name="直接连接符 30"/>
                  <p:cNvCxnSpPr/>
                  <p:nvPr/>
                </p:nvCxnSpPr>
                <p:spPr>
                  <a:xfrm>
                    <a:off x="10644105" y="3734854"/>
                    <a:ext cx="596292" cy="1017499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/>
                </p:nvCxnSpPr>
                <p:spPr>
                  <a:xfrm>
                    <a:off x="9751333" y="2457225"/>
                    <a:ext cx="591155" cy="1020912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/>
                </p:nvCxnSpPr>
                <p:spPr>
                  <a:xfrm flipV="1">
                    <a:off x="9179124" y="2346689"/>
                    <a:ext cx="524042" cy="905938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接连接符 33"/>
                  <p:cNvCxnSpPr/>
                  <p:nvPr/>
                </p:nvCxnSpPr>
                <p:spPr>
                  <a:xfrm flipV="1">
                    <a:off x="8467008" y="4140366"/>
                    <a:ext cx="204260" cy="344412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/>
                </p:nvCxnSpPr>
                <p:spPr>
                  <a:xfrm flipV="1">
                    <a:off x="8559038" y="1857182"/>
                    <a:ext cx="1273965" cy="2152539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 flipV="1">
                    <a:off x="10234645" y="2925441"/>
                    <a:ext cx="830583" cy="1406068"/>
                  </a:xfrm>
                  <a:prstGeom prst="line">
                    <a:avLst/>
                  </a:prstGeom>
                  <a:ln w="31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>
                    <a:off x="10085455" y="4530489"/>
                    <a:ext cx="600485" cy="3864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>
                    <a:off x="7995768" y="4674674"/>
                    <a:ext cx="1832710" cy="6708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等腰三角形 38"/>
                  <p:cNvSpPr/>
                  <p:nvPr/>
                </p:nvSpPr>
                <p:spPr>
                  <a:xfrm>
                    <a:off x="9232272" y="2710430"/>
                    <a:ext cx="933731" cy="804940"/>
                  </a:xfrm>
                  <a:prstGeom prst="triangle">
                    <a:avLst/>
                  </a:prstGeom>
                  <a:solidFill>
                    <a:schemeClr val="bg1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5400" dirty="0"/>
                  </a:p>
                </p:txBody>
              </p:sp>
              <p:sp>
                <p:nvSpPr>
                  <p:cNvPr id="40" name="等腰三角形 39"/>
                  <p:cNvSpPr/>
                  <p:nvPr/>
                </p:nvSpPr>
                <p:spPr>
                  <a:xfrm rot="2280277" flipV="1">
                    <a:off x="10539254" y="3543930"/>
                    <a:ext cx="250549" cy="337826"/>
                  </a:xfrm>
                  <a:prstGeom prst="triangle">
                    <a:avLst>
                      <a:gd name="adj" fmla="val 49361"/>
                    </a:avLst>
                  </a:prstGeom>
                  <a:solidFill>
                    <a:schemeClr val="bg1">
                      <a:alpha val="1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5400" dirty="0"/>
                  </a:p>
                </p:txBody>
              </p:sp>
              <p:sp>
                <p:nvSpPr>
                  <p:cNvPr id="41" name="等腰三角形 40"/>
                  <p:cNvSpPr/>
                  <p:nvPr/>
                </p:nvSpPr>
                <p:spPr>
                  <a:xfrm rot="9538670" flipV="1">
                    <a:off x="8404735" y="3861382"/>
                    <a:ext cx="250549" cy="337826"/>
                  </a:xfrm>
                  <a:prstGeom prst="triangle">
                    <a:avLst>
                      <a:gd name="adj" fmla="val 49361"/>
                    </a:avLst>
                  </a:prstGeom>
                  <a:solidFill>
                    <a:schemeClr val="bg1">
                      <a:alpha val="1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5400" dirty="0"/>
                  </a:p>
                </p:txBody>
              </p:sp>
            </p:grpSp>
            <p:sp>
              <p:nvSpPr>
                <p:cNvPr id="28" name="文本框 27"/>
                <p:cNvSpPr txBox="1"/>
                <p:nvPr/>
              </p:nvSpPr>
              <p:spPr>
                <a:xfrm>
                  <a:off x="9646578" y="2947166"/>
                  <a:ext cx="39466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4000" dirty="0">
                      <a:solidFill>
                        <a:schemeClr val="bg1"/>
                      </a:solidFill>
                      <a:latin typeface="418-CAI978" panose="020B0603050302020204" pitchFamily="34" charset="-122"/>
                      <a:ea typeface="418-CAI978" panose="020B0603050302020204" pitchFamily="34" charset="-122"/>
                    </a:rPr>
                    <a:t>1</a:t>
                  </a:r>
                  <a:endParaRPr lang="zh-CN" altLang="en-US" sz="4000" dirty="0">
                    <a:solidFill>
                      <a:schemeClr val="bg1"/>
                    </a:solidFill>
                    <a:latin typeface="418-CAI978" panose="020B0603050302020204" pitchFamily="34" charset="-122"/>
                    <a:ea typeface="418-CAI978" panose="020B0603050302020204" pitchFamily="34" charset="-122"/>
                  </a:endParaRPr>
                </a:p>
              </p:txBody>
            </p:sp>
          </p:grpSp>
          <p:sp>
            <p:nvSpPr>
              <p:cNvPr id="20" name="文本框 19"/>
              <p:cNvSpPr txBox="1"/>
              <p:nvPr/>
            </p:nvSpPr>
            <p:spPr>
              <a:xfrm>
                <a:off x="801878" y="3082048"/>
                <a:ext cx="64527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Communication</a:t>
                </a:r>
                <a:endParaRPr lang="zh-CN" altLang="en-US" sz="6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 rot="16682725" flipV="1">
                <a:off x="7143496" y="1760038"/>
                <a:ext cx="290354" cy="122253"/>
                <a:chOff x="4182474" y="1888306"/>
                <a:chExt cx="706357" cy="297411"/>
              </a:xfrm>
            </p:grpSpPr>
            <p:sp>
              <p:nvSpPr>
                <p:cNvPr id="25" name="等腰三角形 24"/>
                <p:cNvSpPr/>
                <p:nvPr/>
              </p:nvSpPr>
              <p:spPr>
                <a:xfrm rot="1615894">
                  <a:off x="4182474" y="1896144"/>
                  <a:ext cx="178579" cy="289573"/>
                </a:xfrm>
                <a:prstGeom prst="triangle">
                  <a:avLst>
                    <a:gd name="adj" fmla="val 54851"/>
                  </a:avLst>
                </a:prstGeom>
                <a:solidFill>
                  <a:schemeClr val="bg1">
                    <a:alpha val="6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6" name="等腰三角形 25"/>
                <p:cNvSpPr/>
                <p:nvPr/>
              </p:nvSpPr>
              <p:spPr>
                <a:xfrm rot="6922453">
                  <a:off x="4540815" y="1805795"/>
                  <a:ext cx="265505" cy="430527"/>
                </a:xfrm>
                <a:prstGeom prst="triangle">
                  <a:avLst>
                    <a:gd name="adj" fmla="val 54851"/>
                  </a:avLst>
                </a:prstGeom>
                <a:solidFill>
                  <a:schemeClr val="bg1">
                    <a:alpha val="6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17792666" flipV="1">
                <a:off x="7024570" y="4366204"/>
                <a:ext cx="657311" cy="205713"/>
                <a:chOff x="4260414" y="1713812"/>
                <a:chExt cx="657311" cy="205713"/>
              </a:xfrm>
            </p:grpSpPr>
            <p:sp>
              <p:nvSpPr>
                <p:cNvPr id="23" name="等腰三角形 22"/>
                <p:cNvSpPr/>
                <p:nvPr/>
              </p:nvSpPr>
              <p:spPr>
                <a:xfrm rot="1615894">
                  <a:off x="4260414" y="1713812"/>
                  <a:ext cx="130032" cy="205713"/>
                </a:xfrm>
                <a:prstGeom prst="triangle">
                  <a:avLst>
                    <a:gd name="adj" fmla="val 54851"/>
                  </a:avLst>
                </a:prstGeom>
                <a:solidFill>
                  <a:schemeClr val="bg1">
                    <a:alpha val="6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4" name="等腰三角形 23"/>
                <p:cNvSpPr/>
                <p:nvPr/>
              </p:nvSpPr>
              <p:spPr>
                <a:xfrm rot="6922453">
                  <a:off x="4666674" y="1651490"/>
                  <a:ext cx="188615" cy="313487"/>
                </a:xfrm>
                <a:prstGeom prst="triangle">
                  <a:avLst>
                    <a:gd name="adj" fmla="val 54851"/>
                  </a:avLst>
                </a:prstGeom>
                <a:solidFill>
                  <a:schemeClr val="bg1">
                    <a:alpha val="6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48" name="文本框 47"/>
              <p:cNvSpPr txBox="1"/>
              <p:nvPr/>
            </p:nvSpPr>
            <p:spPr>
              <a:xfrm>
                <a:off x="916624" y="3841680"/>
                <a:ext cx="88950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chemeClr val="bg1"/>
                    </a:solidFill>
                    <a:latin typeface="862-CAI978" panose="020B03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New Target College English Readings in Western Culture</a:t>
                </a:r>
                <a:endParaRPr lang="zh-CN" altLang="en-US" sz="2000" dirty="0">
                  <a:solidFill>
                    <a:schemeClr val="bg1"/>
                  </a:solidFill>
                  <a:latin typeface="862-CAI978" panose="020B0303020202020204" pitchFamily="34" charset="0"/>
                  <a:ea typeface="+mj-ea"/>
                  <a:cs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/>
          <p:nvPr/>
        </p:nvSpPr>
        <p:spPr>
          <a:xfrm rot="1832128">
            <a:off x="2404276" y="-2441673"/>
            <a:ext cx="7993675" cy="12101306"/>
          </a:xfrm>
          <a:custGeom>
            <a:avLst/>
            <a:gdLst>
              <a:gd name="connsiteX0" fmla="*/ 0 w 7993675"/>
              <a:gd name="connsiteY0" fmla="*/ 4218221 h 12101306"/>
              <a:gd name="connsiteX1" fmla="*/ 7150993 w 7993675"/>
              <a:gd name="connsiteY1" fmla="*/ 0 h 12101306"/>
              <a:gd name="connsiteX2" fmla="*/ 7993674 w 7993675"/>
              <a:gd name="connsiteY2" fmla="*/ 1428566 h 12101306"/>
              <a:gd name="connsiteX3" fmla="*/ 7993675 w 7993675"/>
              <a:gd name="connsiteY3" fmla="*/ 7465164 h 12101306"/>
              <a:gd name="connsiteX4" fmla="*/ 134198 w 7993675"/>
              <a:gd name="connsiteY4" fmla="*/ 12101306 h 12101306"/>
              <a:gd name="connsiteX5" fmla="*/ 0 w 7993675"/>
              <a:gd name="connsiteY5" fmla="*/ 11873806 h 1210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93675" h="12101306">
                <a:moveTo>
                  <a:pt x="0" y="4218221"/>
                </a:moveTo>
                <a:lnTo>
                  <a:pt x="7150993" y="0"/>
                </a:lnTo>
                <a:lnTo>
                  <a:pt x="7993674" y="1428566"/>
                </a:lnTo>
                <a:lnTo>
                  <a:pt x="7993675" y="7465164"/>
                </a:lnTo>
                <a:lnTo>
                  <a:pt x="134198" y="12101306"/>
                </a:lnTo>
                <a:lnTo>
                  <a:pt x="0" y="11873806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15349" y="259711"/>
            <a:ext cx="57198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D-Day in Numbers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rot="14220672">
            <a:off x="6493920" y="961468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17663741">
            <a:off x="6678897" y="708165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53" y="2482543"/>
            <a:ext cx="4371220" cy="13274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22" y="1954606"/>
            <a:ext cx="3158282" cy="30218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83" y="2175052"/>
            <a:ext cx="4736560" cy="19424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64" y="1611267"/>
            <a:ext cx="2678378" cy="42088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64" y="1611267"/>
            <a:ext cx="4512991" cy="36354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90" y="1801471"/>
            <a:ext cx="2710958" cy="3731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9" y="2254598"/>
            <a:ext cx="2819886" cy="28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0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6"/>
          <p:cNvPicPr>
            <a:picLocks noGrp="1"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8" b="7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676400"/>
            <a:ext cx="12192000" cy="3505200"/>
          </a:xfrm>
          <a:prstGeom prst="rect">
            <a:avLst/>
          </a:prstGeom>
          <a:solidFill>
            <a:schemeClr val="tx1">
              <a:lumMod val="95000"/>
              <a:lumOff val="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912919"/>
              </p:ext>
            </p:extLst>
          </p:nvPr>
        </p:nvGraphicFramePr>
        <p:xfrm>
          <a:off x="1737345" y="3525871"/>
          <a:ext cx="8645121" cy="762000"/>
        </p:xfrm>
        <a:graphic>
          <a:graphicData uri="http://schemas.openxmlformats.org/drawingml/2006/table">
            <a:tbl>
              <a:tblPr firstRow="1" bandRow="1"/>
              <a:tblGrid>
                <a:gridCol w="8645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8498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4400" b="1" dirty="0">
                          <a:solidFill>
                            <a:schemeClr val="bg1"/>
                          </a:solidFill>
                          <a:effectLst/>
                          <a:latin typeface="Perpetua Titling MT" panose="02020502060505020804" pitchFamily="18" charset="0"/>
                        </a:rPr>
                        <a:t>Arnhem Battle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361364" y="2421648"/>
            <a:ext cx="33970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A5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Battle </a:t>
            </a:r>
            <a:r>
              <a:rPr lang="en-US" altLang="zh-CN" sz="6600" b="1" dirty="0">
                <a:solidFill>
                  <a:srgbClr val="FA5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Ⅱ</a:t>
            </a:r>
          </a:p>
        </p:txBody>
      </p:sp>
    </p:spTree>
    <p:extLst>
      <p:ext uri="{BB962C8B-B14F-4D97-AF65-F5344CB8AC3E}">
        <p14:creationId xmlns:p14="http://schemas.microsoft.com/office/powerpoint/2010/main" val="495824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1482" r="1072" b="1587"/>
          <a:stretch/>
        </p:blipFill>
        <p:spPr>
          <a:xfrm>
            <a:off x="9113" y="0"/>
            <a:ext cx="12265402" cy="6899289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</p:pic>
      <p:sp>
        <p:nvSpPr>
          <p:cNvPr id="3" name="内容占位符 2"/>
          <p:cNvSpPr txBox="1"/>
          <p:nvPr/>
        </p:nvSpPr>
        <p:spPr>
          <a:xfrm>
            <a:off x="-1" y="253727"/>
            <a:ext cx="3543625" cy="1123950"/>
          </a:xfrm>
          <a:prstGeom prst="rect">
            <a:avLst/>
          </a:prstGeom>
          <a:solidFill>
            <a:srgbClr val="192E3A">
              <a:alpha val="91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>
                <a:tab pos="533400" algn="l"/>
              </a:tabLst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alibri" panose="020F050202020403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The Soviets attacked Germany from the east in 1944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华文楷体" panose="0201060004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8" y="4724400"/>
            <a:ext cx="1518440" cy="217611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41503" y="3229749"/>
            <a:ext cx="2744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Germany</a:t>
            </a:r>
            <a:endParaRPr lang="zh-CN" alt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9" name="内容占位符 2"/>
          <p:cNvSpPr txBox="1"/>
          <p:nvPr/>
        </p:nvSpPr>
        <p:spPr>
          <a:xfrm>
            <a:off x="2125438" y="4724400"/>
            <a:ext cx="1562553" cy="2174889"/>
          </a:xfrm>
          <a:prstGeom prst="rect">
            <a:avLst/>
          </a:prstGeom>
          <a:solidFill>
            <a:srgbClr val="1C3039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tabLst>
                <a:tab pos="533400" algn="l"/>
              </a:tabLst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Adolf Hitler was almost assassinated by several Germany military officials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华文楷体" panose="020106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64206" y="4415787"/>
            <a:ext cx="2521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Poland</a:t>
            </a:r>
            <a:endParaRPr lang="zh-CN" alt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412634" y="3595411"/>
            <a:ext cx="1831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Russia</a:t>
            </a:r>
            <a:endParaRPr lang="zh-CN" altLang="en-US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8" name="内容占位符 2"/>
          <p:cNvSpPr txBox="1"/>
          <p:nvPr/>
        </p:nvSpPr>
        <p:spPr>
          <a:xfrm>
            <a:off x="8057072" y="216385"/>
            <a:ext cx="4217443" cy="1405382"/>
          </a:xfrm>
          <a:prstGeom prst="rect">
            <a:avLst/>
          </a:prstGeom>
          <a:solidFill>
            <a:srgbClr val="192E3A">
              <a:alpha val="91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tabLst>
                <a:tab pos="533400" algn="l"/>
              </a:tabLs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In 1944, Soviet forces recaptured Volgograd, Moscow, St. Petersburg, then entered Finland, Poland and Romania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华文楷体" panose="0201060004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8" grpId="1"/>
      <p:bldP spid="19" grpId="0" animBg="1"/>
      <p:bldP spid="20" grpId="0"/>
      <p:bldP spid="20" grpId="1"/>
      <p:bldP spid="23" grpId="0"/>
      <p:bldP spid="23" grpId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任意多边形: 形状 73"/>
          <p:cNvSpPr/>
          <p:nvPr/>
        </p:nvSpPr>
        <p:spPr>
          <a:xfrm rot="1935442">
            <a:off x="1865938" y="-2666754"/>
            <a:ext cx="8642616" cy="12306685"/>
          </a:xfrm>
          <a:custGeom>
            <a:avLst/>
            <a:gdLst>
              <a:gd name="connsiteX0" fmla="*/ 0 w 8642616"/>
              <a:gd name="connsiteY0" fmla="*/ 4757738 h 12306685"/>
              <a:gd name="connsiteX1" fmla="*/ 7538410 w 8642616"/>
              <a:gd name="connsiteY1" fmla="*/ 0 h 12306685"/>
              <a:gd name="connsiteX2" fmla="*/ 8642616 w 8642616"/>
              <a:gd name="connsiteY2" fmla="*/ 1749563 h 12306685"/>
              <a:gd name="connsiteX3" fmla="*/ 8642616 w 8642616"/>
              <a:gd name="connsiteY3" fmla="*/ 7412750 h 12306685"/>
              <a:gd name="connsiteX4" fmla="*/ 888407 w 8642616"/>
              <a:gd name="connsiteY4" fmla="*/ 12306685 h 12306685"/>
              <a:gd name="connsiteX5" fmla="*/ 0 w 8642616"/>
              <a:gd name="connsiteY5" fmla="*/ 10899046 h 1230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2616" h="12306685">
                <a:moveTo>
                  <a:pt x="0" y="4757738"/>
                </a:moveTo>
                <a:lnTo>
                  <a:pt x="7538410" y="0"/>
                </a:lnTo>
                <a:lnTo>
                  <a:pt x="8642616" y="1749563"/>
                </a:lnTo>
                <a:lnTo>
                  <a:pt x="8642616" y="7412750"/>
                </a:lnTo>
                <a:lnTo>
                  <a:pt x="888407" y="12306685"/>
                </a:lnTo>
                <a:lnTo>
                  <a:pt x="0" y="10899046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7"/>
          <p:cNvSpPr/>
          <p:nvPr/>
        </p:nvSpPr>
        <p:spPr bwMode="auto">
          <a:xfrm>
            <a:off x="7122699" y="2269764"/>
            <a:ext cx="1253276" cy="2382323"/>
          </a:xfrm>
          <a:custGeom>
            <a:avLst/>
            <a:gdLst/>
            <a:ahLst/>
            <a:cxnLst/>
            <a:rect l="l" t="t" r="r" b="b"/>
            <a:pathLst>
              <a:path w="1809407" h="3440675">
                <a:moveTo>
                  <a:pt x="1139906" y="0"/>
                </a:moveTo>
                <a:lnTo>
                  <a:pt x="1809407" y="792244"/>
                </a:lnTo>
                <a:lnTo>
                  <a:pt x="1563950" y="750317"/>
                </a:lnTo>
                <a:lnTo>
                  <a:pt x="1104411" y="3440675"/>
                </a:lnTo>
                <a:lnTo>
                  <a:pt x="0" y="3440675"/>
                </a:lnTo>
                <a:lnTo>
                  <a:pt x="490848" y="567021"/>
                </a:lnTo>
                <a:lnTo>
                  <a:pt x="245391" y="525095"/>
                </a:lnTo>
                <a:close/>
              </a:path>
            </a:pathLst>
          </a:custGeom>
          <a:gradFill>
            <a:gsLst>
              <a:gs pos="33000">
                <a:srgbClr val="C00000">
                  <a:lumMod val="60000"/>
                  <a:lumOff val="40000"/>
                </a:srgbClr>
              </a:gs>
              <a:gs pos="100000">
                <a:srgbClr val="C00000"/>
              </a:gs>
            </a:gsLst>
            <a:lin ang="5400000" scaled="0"/>
          </a:gradFill>
          <a:ln w="3175" cap="flat" cmpd="sng" algn="ctr">
            <a:solidFill>
              <a:srgbClr val="C00000">
                <a:lumMod val="60000"/>
                <a:lumOff val="40000"/>
              </a:srgb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0" r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平行四边形 8"/>
          <p:cNvSpPr/>
          <p:nvPr/>
        </p:nvSpPr>
        <p:spPr bwMode="auto">
          <a:xfrm>
            <a:off x="3465072" y="3492499"/>
            <a:ext cx="959745" cy="1164227"/>
          </a:xfrm>
          <a:prstGeom prst="parallelogram">
            <a:avLst>
              <a:gd name="adj" fmla="val 20417"/>
            </a:avLst>
          </a:prstGeom>
          <a:gradFill>
            <a:gsLst>
              <a:gs pos="33000">
                <a:srgbClr val="C00000">
                  <a:lumMod val="60000"/>
                  <a:lumOff val="40000"/>
                </a:srgbClr>
              </a:gs>
              <a:gs pos="100000">
                <a:srgbClr val="C00000"/>
              </a:gs>
            </a:gsLst>
            <a:lin ang="5400000" scaled="0"/>
          </a:gradFill>
          <a:ln w="3175" cap="flat" cmpd="sng" algn="ctr">
            <a:solidFill>
              <a:srgbClr val="C00000">
                <a:lumMod val="60000"/>
                <a:lumOff val="40000"/>
              </a:srgb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0" r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平行四边形 9"/>
          <p:cNvSpPr/>
          <p:nvPr/>
        </p:nvSpPr>
        <p:spPr bwMode="auto">
          <a:xfrm>
            <a:off x="4684710" y="3496782"/>
            <a:ext cx="958646" cy="1164226"/>
          </a:xfrm>
          <a:prstGeom prst="parallelogram">
            <a:avLst>
              <a:gd name="adj" fmla="val 20417"/>
            </a:avLst>
          </a:prstGeom>
          <a:gradFill>
            <a:gsLst>
              <a:gs pos="33000">
                <a:srgbClr val="C00000">
                  <a:lumMod val="60000"/>
                  <a:lumOff val="40000"/>
                </a:srgbClr>
              </a:gs>
              <a:gs pos="100000">
                <a:srgbClr val="C00000"/>
              </a:gs>
            </a:gsLst>
            <a:lin ang="5400000" scaled="0"/>
          </a:gradFill>
          <a:ln w="3175" cap="flat" cmpd="sng" algn="ctr">
            <a:solidFill>
              <a:srgbClr val="C00000">
                <a:lumMod val="60000"/>
                <a:lumOff val="40000"/>
              </a:srgb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0" r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平行四边形 10"/>
          <p:cNvSpPr/>
          <p:nvPr/>
        </p:nvSpPr>
        <p:spPr bwMode="auto">
          <a:xfrm>
            <a:off x="5899793" y="3487679"/>
            <a:ext cx="959745" cy="1164227"/>
          </a:xfrm>
          <a:prstGeom prst="parallelogram">
            <a:avLst>
              <a:gd name="adj" fmla="val 20417"/>
            </a:avLst>
          </a:prstGeom>
          <a:gradFill>
            <a:gsLst>
              <a:gs pos="33000">
                <a:srgbClr val="C00000">
                  <a:lumMod val="60000"/>
                  <a:lumOff val="40000"/>
                </a:srgbClr>
              </a:gs>
              <a:gs pos="100000">
                <a:srgbClr val="C00000"/>
              </a:gs>
            </a:gsLst>
            <a:lin ang="5400000" scaled="0"/>
          </a:gradFill>
          <a:ln w="3175" cap="flat" cmpd="sng" algn="ctr">
            <a:solidFill>
              <a:srgbClr val="C00000">
                <a:lumMod val="60000"/>
                <a:lumOff val="40000"/>
              </a:srgbClr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0" r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平行四边形 11"/>
          <p:cNvSpPr/>
          <p:nvPr/>
        </p:nvSpPr>
        <p:spPr bwMode="auto">
          <a:xfrm flipH="1">
            <a:off x="3665515" y="3492309"/>
            <a:ext cx="1779148" cy="1164036"/>
          </a:xfrm>
          <a:prstGeom prst="parallelogram">
            <a:avLst>
              <a:gd name="adj" fmla="val 87273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kern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平行四边形 12"/>
          <p:cNvSpPr/>
          <p:nvPr/>
        </p:nvSpPr>
        <p:spPr bwMode="auto">
          <a:xfrm flipH="1">
            <a:off x="4884166" y="3492632"/>
            <a:ext cx="1779148" cy="1164036"/>
          </a:xfrm>
          <a:prstGeom prst="parallelogram">
            <a:avLst>
              <a:gd name="adj" fmla="val 87273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kern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平行四边形 13"/>
          <p:cNvSpPr/>
          <p:nvPr/>
        </p:nvSpPr>
        <p:spPr bwMode="auto">
          <a:xfrm flipH="1">
            <a:off x="6108820" y="3487257"/>
            <a:ext cx="1779148" cy="1164036"/>
          </a:xfrm>
          <a:prstGeom prst="parallelogram">
            <a:avLst>
              <a:gd name="adj" fmla="val 87273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kern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平行四边形 14"/>
          <p:cNvSpPr/>
          <p:nvPr/>
        </p:nvSpPr>
        <p:spPr bwMode="auto">
          <a:xfrm>
            <a:off x="3465298" y="3492632"/>
            <a:ext cx="959417" cy="1164036"/>
          </a:xfrm>
          <a:prstGeom prst="parallelogram">
            <a:avLst>
              <a:gd name="adj" fmla="val 20417"/>
            </a:avLst>
          </a:prstGeom>
          <a:gradFill>
            <a:gsLst>
              <a:gs pos="33000">
                <a:srgbClr val="C00000">
                  <a:lumMod val="60000"/>
                  <a:lumOff val="40000"/>
                </a:srgbClr>
              </a:gs>
              <a:gs pos="100000">
                <a:srgbClr val="C00000"/>
              </a:gs>
            </a:gsLst>
            <a:lin ang="5400000" scaled="0"/>
          </a:gradFill>
          <a:ln w="3175" cap="flat" cmpd="sng" algn="ctr">
            <a:solidFill>
              <a:srgbClr val="C00000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平行四边形 15"/>
          <p:cNvSpPr/>
          <p:nvPr/>
        </p:nvSpPr>
        <p:spPr bwMode="auto">
          <a:xfrm>
            <a:off x="4684325" y="3491928"/>
            <a:ext cx="959417" cy="1164036"/>
          </a:xfrm>
          <a:prstGeom prst="parallelogram">
            <a:avLst>
              <a:gd name="adj" fmla="val 20417"/>
            </a:avLst>
          </a:prstGeom>
          <a:gradFill>
            <a:gsLst>
              <a:gs pos="33000">
                <a:srgbClr val="C00000">
                  <a:lumMod val="60000"/>
                  <a:lumOff val="40000"/>
                </a:srgbClr>
              </a:gs>
              <a:gs pos="100000">
                <a:srgbClr val="C00000"/>
              </a:gs>
            </a:gsLst>
            <a:lin ang="5400000" scaled="0"/>
          </a:gradFill>
          <a:ln w="3175" cap="flat" cmpd="sng" algn="ctr">
            <a:solidFill>
              <a:srgbClr val="C00000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平行四边形 16"/>
          <p:cNvSpPr/>
          <p:nvPr/>
        </p:nvSpPr>
        <p:spPr bwMode="auto">
          <a:xfrm>
            <a:off x="5899957" y="3487774"/>
            <a:ext cx="959417" cy="1164036"/>
          </a:xfrm>
          <a:prstGeom prst="parallelogram">
            <a:avLst>
              <a:gd name="adj" fmla="val 20417"/>
            </a:avLst>
          </a:prstGeom>
          <a:gradFill>
            <a:gsLst>
              <a:gs pos="33000">
                <a:srgbClr val="C00000">
                  <a:lumMod val="60000"/>
                  <a:lumOff val="40000"/>
                </a:srgbClr>
              </a:gs>
              <a:gs pos="100000">
                <a:srgbClr val="C00000"/>
              </a:gs>
            </a:gsLst>
            <a:lin ang="5400000" scaled="0"/>
          </a:gradFill>
          <a:ln w="3175" cap="flat" cmpd="sng" algn="ctr">
            <a:solidFill>
              <a:srgbClr val="C00000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7122752" y="2269763"/>
            <a:ext cx="1253171" cy="2382324"/>
          </a:xfrm>
          <a:custGeom>
            <a:avLst/>
            <a:gdLst/>
            <a:ahLst/>
            <a:cxnLst/>
            <a:rect l="l" t="t" r="r" b="b"/>
            <a:pathLst>
              <a:path w="1809407" h="3440675">
                <a:moveTo>
                  <a:pt x="1139906" y="0"/>
                </a:moveTo>
                <a:lnTo>
                  <a:pt x="1809407" y="792244"/>
                </a:lnTo>
                <a:lnTo>
                  <a:pt x="1563950" y="750317"/>
                </a:lnTo>
                <a:lnTo>
                  <a:pt x="1104411" y="3440675"/>
                </a:lnTo>
                <a:lnTo>
                  <a:pt x="0" y="3440675"/>
                </a:lnTo>
                <a:lnTo>
                  <a:pt x="490848" y="567021"/>
                </a:lnTo>
                <a:lnTo>
                  <a:pt x="245391" y="525095"/>
                </a:lnTo>
                <a:close/>
              </a:path>
            </a:pathLst>
          </a:custGeom>
          <a:gradFill>
            <a:gsLst>
              <a:gs pos="33000">
                <a:srgbClr val="C00000">
                  <a:lumMod val="60000"/>
                  <a:lumOff val="40000"/>
                </a:srgbClr>
              </a:gs>
              <a:gs pos="100000">
                <a:srgbClr val="C00000"/>
              </a:gs>
            </a:gsLst>
            <a:lin ang="5400000" scaled="0"/>
          </a:gradFill>
          <a:ln w="3175" cap="flat" cmpd="sng" algn="ctr">
            <a:solidFill>
              <a:srgbClr val="C00000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kern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等腰三角形 25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 rot="14220672">
            <a:off x="9704330" y="970616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/>
          <p:cNvSpPr/>
          <p:nvPr/>
        </p:nvSpPr>
        <p:spPr>
          <a:xfrm rot="17663741">
            <a:off x="9889307" y="717313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2477916" y="4880126"/>
            <a:ext cx="2350032" cy="1015663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fontAlgn="t"/>
            <a:r>
              <a:rPr lang="fr-FR" altLang="zh-CN" sz="2000" dirty="0">
                <a:solidFill>
                  <a:schemeClr val="bg1"/>
                </a:solidFill>
                <a:latin typeface="862-CAI978" panose="020B0303020202020204" pitchFamily="34" charset="0"/>
                <a:cs typeface="Calibri" panose="020F0502020204030204" pitchFamily="34" charset="0"/>
              </a:rPr>
              <a:t>Late August, Paris – General Charles de Gaulle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2477916" y="1907347"/>
            <a:ext cx="3804129" cy="1323439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fontAlgn="t">
              <a:defRPr sz="2000">
                <a:solidFill>
                  <a:schemeClr val="bg1"/>
                </a:solidFill>
                <a:latin typeface="862-CAI978" panose="020B0303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altLang="zh-CN" dirty="0"/>
              <a:t>Late August, Paris </a:t>
            </a:r>
            <a:r>
              <a:rPr lang="en-US" altLang="zh-CN" dirty="0"/>
              <a:t>Belgium—Belgian port of Antwerp: easier to send supplies and fuel to troops</a:t>
            </a:r>
          </a:p>
          <a:p>
            <a:r>
              <a:rPr lang="fr-FR" altLang="zh-CN" dirty="0"/>
              <a:t>– General Charles de Gaulle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444662" y="4880126"/>
            <a:ext cx="3458037" cy="1015663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fontAlgn="t">
              <a:defRPr sz="2000">
                <a:solidFill>
                  <a:schemeClr val="bg1"/>
                </a:solidFill>
                <a:latin typeface="862-CAI978" panose="020B0303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Netherlands—stopped by the Germans—British “Red Devil” was defeated-- Arnhem Battle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8537536" y="1907347"/>
            <a:ext cx="2167978" cy="1015663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fontAlgn="t">
              <a:defRPr sz="2000">
                <a:solidFill>
                  <a:schemeClr val="bg1"/>
                </a:solidFill>
                <a:latin typeface="862-CAI978" panose="020B03030202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Germany’s brief victory stopped the Allied invasion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1159849" y="-1292764"/>
            <a:ext cx="8136298" cy="4175639"/>
            <a:chOff x="-886590" y="-5612866"/>
            <a:chExt cx="8136298" cy="4175639"/>
          </a:xfrm>
        </p:grpSpPr>
        <p:sp>
          <p:nvSpPr>
            <p:cNvPr id="40" name="任意多边形: 形状 39"/>
            <p:cNvSpPr/>
            <p:nvPr/>
          </p:nvSpPr>
          <p:spPr>
            <a:xfrm rot="1935442">
              <a:off x="1284207" y="-5612866"/>
              <a:ext cx="5965501" cy="4175639"/>
            </a:xfrm>
            <a:custGeom>
              <a:avLst/>
              <a:gdLst/>
              <a:ahLst/>
              <a:cxnLst/>
              <a:rect l="l" t="t" r="r" b="b"/>
              <a:pathLst>
                <a:path w="6029093" h="4220151">
                  <a:moveTo>
                    <a:pt x="5124098" y="701349"/>
                  </a:moveTo>
                  <a:cubicBezTo>
                    <a:pt x="5113150" y="729084"/>
                    <a:pt x="5109228" y="749012"/>
                    <a:pt x="5112332" y="761133"/>
                  </a:cubicBezTo>
                  <a:cubicBezTo>
                    <a:pt x="5115435" y="773253"/>
                    <a:pt x="5122944" y="788753"/>
                    <a:pt x="5134859" y="807632"/>
                  </a:cubicBezTo>
                  <a:cubicBezTo>
                    <a:pt x="5148495" y="829237"/>
                    <a:pt x="5158715" y="842293"/>
                    <a:pt x="5165518" y="846799"/>
                  </a:cubicBezTo>
                  <a:cubicBezTo>
                    <a:pt x="5172322" y="851304"/>
                    <a:pt x="5179919" y="850909"/>
                    <a:pt x="5188309" y="845614"/>
                  </a:cubicBezTo>
                  <a:cubicBezTo>
                    <a:pt x="5196280" y="840583"/>
                    <a:pt x="5199916" y="834842"/>
                    <a:pt x="5199217" y="828390"/>
                  </a:cubicBezTo>
                  <a:cubicBezTo>
                    <a:pt x="5198519" y="821938"/>
                    <a:pt x="5191549" y="808224"/>
                    <a:pt x="5178311" y="787248"/>
                  </a:cubicBezTo>
                  <a:close/>
                  <a:moveTo>
                    <a:pt x="4415266" y="1148716"/>
                  </a:moveTo>
                  <a:cubicBezTo>
                    <a:pt x="4404319" y="1176451"/>
                    <a:pt x="4400397" y="1196379"/>
                    <a:pt x="4403500" y="1208499"/>
                  </a:cubicBezTo>
                  <a:cubicBezTo>
                    <a:pt x="4406603" y="1220620"/>
                    <a:pt x="4414112" y="1236120"/>
                    <a:pt x="4426027" y="1254999"/>
                  </a:cubicBezTo>
                  <a:cubicBezTo>
                    <a:pt x="4439663" y="1276604"/>
                    <a:pt x="4449883" y="1289660"/>
                    <a:pt x="4456686" y="1294165"/>
                  </a:cubicBezTo>
                  <a:cubicBezTo>
                    <a:pt x="4463490" y="1298671"/>
                    <a:pt x="4471087" y="1298276"/>
                    <a:pt x="4479478" y="1292981"/>
                  </a:cubicBezTo>
                  <a:cubicBezTo>
                    <a:pt x="4487449" y="1287950"/>
                    <a:pt x="4491085" y="1282208"/>
                    <a:pt x="4490386" y="1275756"/>
                  </a:cubicBezTo>
                  <a:cubicBezTo>
                    <a:pt x="4489687" y="1269305"/>
                    <a:pt x="4482718" y="1255591"/>
                    <a:pt x="4469479" y="1234614"/>
                  </a:cubicBezTo>
                  <a:close/>
                  <a:moveTo>
                    <a:pt x="0" y="3722192"/>
                  </a:moveTo>
                  <a:lnTo>
                    <a:pt x="221508" y="4073160"/>
                  </a:lnTo>
                  <a:lnTo>
                    <a:pt x="94391" y="4153388"/>
                  </a:lnTo>
                  <a:lnTo>
                    <a:pt x="75277" y="4123103"/>
                  </a:lnTo>
                  <a:cubicBezTo>
                    <a:pt x="71071" y="4143393"/>
                    <a:pt x="64246" y="4160928"/>
                    <a:pt x="54801" y="4175707"/>
                  </a:cubicBezTo>
                  <a:cubicBezTo>
                    <a:pt x="45356" y="4190486"/>
                    <a:pt x="33292" y="4202509"/>
                    <a:pt x="18608" y="4211776"/>
                  </a:cubicBezTo>
                  <a:lnTo>
                    <a:pt x="0" y="4220151"/>
                  </a:lnTo>
                  <a:lnTo>
                    <a:pt x="0" y="4087754"/>
                  </a:lnTo>
                  <a:lnTo>
                    <a:pt x="1850" y="4090415"/>
                  </a:lnTo>
                  <a:cubicBezTo>
                    <a:pt x="6004" y="4095603"/>
                    <a:pt x="9555" y="4099136"/>
                    <a:pt x="12501" y="4101017"/>
                  </a:cubicBezTo>
                  <a:cubicBezTo>
                    <a:pt x="18394" y="4104777"/>
                    <a:pt x="24906" y="4104407"/>
                    <a:pt x="32038" y="4099905"/>
                  </a:cubicBezTo>
                  <a:cubicBezTo>
                    <a:pt x="40219" y="4094742"/>
                    <a:pt x="43786" y="4088311"/>
                    <a:pt x="42741" y="4080611"/>
                  </a:cubicBezTo>
                  <a:cubicBezTo>
                    <a:pt x="41694" y="4072913"/>
                    <a:pt x="33823" y="4057421"/>
                    <a:pt x="19128" y="4034137"/>
                  </a:cubicBezTo>
                  <a:lnTo>
                    <a:pt x="0" y="4003830"/>
                  </a:lnTo>
                  <a:close/>
                  <a:moveTo>
                    <a:pt x="3744098" y="1358924"/>
                  </a:moveTo>
                  <a:cubicBezTo>
                    <a:pt x="3735288" y="1364484"/>
                    <a:pt x="3731521" y="1370601"/>
                    <a:pt x="3732800" y="1377274"/>
                  </a:cubicBezTo>
                  <a:cubicBezTo>
                    <a:pt x="3734079" y="1383946"/>
                    <a:pt x="3742131" y="1399030"/>
                    <a:pt x="3756959" y="1422523"/>
                  </a:cubicBezTo>
                  <a:lnTo>
                    <a:pt x="3776221" y="1453044"/>
                  </a:lnTo>
                  <a:lnTo>
                    <a:pt x="3813349" y="1429611"/>
                  </a:lnTo>
                  <a:lnTo>
                    <a:pt x="3794087" y="1399090"/>
                  </a:lnTo>
                  <a:cubicBezTo>
                    <a:pt x="3780451" y="1377485"/>
                    <a:pt x="3770494" y="1364263"/>
                    <a:pt x="3764214" y="1359427"/>
                  </a:cubicBezTo>
                  <a:cubicBezTo>
                    <a:pt x="3757935" y="1354591"/>
                    <a:pt x="3751229" y="1354423"/>
                    <a:pt x="3744098" y="1358924"/>
                  </a:cubicBezTo>
                  <a:close/>
                  <a:moveTo>
                    <a:pt x="2543288" y="2116794"/>
                  </a:moveTo>
                  <a:cubicBezTo>
                    <a:pt x="2535737" y="2121560"/>
                    <a:pt x="2532457" y="2127517"/>
                    <a:pt x="2533448" y="2134664"/>
                  </a:cubicBezTo>
                  <a:cubicBezTo>
                    <a:pt x="2534439" y="2141811"/>
                    <a:pt x="2541686" y="2156084"/>
                    <a:pt x="2555190" y="2177479"/>
                  </a:cubicBezTo>
                  <a:lnTo>
                    <a:pt x="2674140" y="2365951"/>
                  </a:lnTo>
                  <a:cubicBezTo>
                    <a:pt x="2686585" y="2385669"/>
                    <a:pt x="2695953" y="2397723"/>
                    <a:pt x="2702243" y="2402112"/>
                  </a:cubicBezTo>
                  <a:cubicBezTo>
                    <a:pt x="2708533" y="2406502"/>
                    <a:pt x="2715349" y="2406380"/>
                    <a:pt x="2722691" y="2401746"/>
                  </a:cubicBezTo>
                  <a:cubicBezTo>
                    <a:pt x="2730242" y="2396980"/>
                    <a:pt x="2733503" y="2391109"/>
                    <a:pt x="2732473" y="2384133"/>
                  </a:cubicBezTo>
                  <a:cubicBezTo>
                    <a:pt x="2731444" y="2377156"/>
                    <a:pt x="2725236" y="2364649"/>
                    <a:pt x="2713850" y="2346609"/>
                  </a:cubicBezTo>
                  <a:lnTo>
                    <a:pt x="2592318" y="2154046"/>
                  </a:lnTo>
                  <a:cubicBezTo>
                    <a:pt x="2578814" y="2132651"/>
                    <a:pt x="2569155" y="2119901"/>
                    <a:pt x="2563339" y="2115799"/>
                  </a:cubicBezTo>
                  <a:cubicBezTo>
                    <a:pt x="2557523" y="2111697"/>
                    <a:pt x="2550839" y="2112028"/>
                    <a:pt x="2543288" y="2116794"/>
                  </a:cubicBezTo>
                  <a:close/>
                  <a:moveTo>
                    <a:pt x="1375956" y="2853536"/>
                  </a:moveTo>
                  <a:cubicBezTo>
                    <a:pt x="1367146" y="2859096"/>
                    <a:pt x="1363380" y="2865212"/>
                    <a:pt x="1364659" y="2871885"/>
                  </a:cubicBezTo>
                  <a:cubicBezTo>
                    <a:pt x="1365937" y="2878558"/>
                    <a:pt x="1373990" y="2893641"/>
                    <a:pt x="1388818" y="2917135"/>
                  </a:cubicBezTo>
                  <a:lnTo>
                    <a:pt x="1408080" y="2947655"/>
                  </a:lnTo>
                  <a:lnTo>
                    <a:pt x="1445208" y="2924222"/>
                  </a:lnTo>
                  <a:lnTo>
                    <a:pt x="1425946" y="2893702"/>
                  </a:lnTo>
                  <a:cubicBezTo>
                    <a:pt x="1412310" y="2872096"/>
                    <a:pt x="1402352" y="2858875"/>
                    <a:pt x="1396073" y="2854039"/>
                  </a:cubicBezTo>
                  <a:cubicBezTo>
                    <a:pt x="1389794" y="2849202"/>
                    <a:pt x="1383089" y="2849034"/>
                    <a:pt x="1375956" y="2853536"/>
                  </a:cubicBezTo>
                  <a:close/>
                  <a:moveTo>
                    <a:pt x="489288" y="3413141"/>
                  </a:moveTo>
                  <a:cubicBezTo>
                    <a:pt x="481736" y="3417907"/>
                    <a:pt x="478456" y="3423864"/>
                    <a:pt x="479448" y="3431011"/>
                  </a:cubicBezTo>
                  <a:cubicBezTo>
                    <a:pt x="480438" y="3438159"/>
                    <a:pt x="487686" y="3452430"/>
                    <a:pt x="501190" y="3473826"/>
                  </a:cubicBezTo>
                  <a:lnTo>
                    <a:pt x="620140" y="3662298"/>
                  </a:lnTo>
                  <a:cubicBezTo>
                    <a:pt x="632585" y="3682016"/>
                    <a:pt x="641952" y="3694070"/>
                    <a:pt x="648243" y="3698459"/>
                  </a:cubicBezTo>
                  <a:cubicBezTo>
                    <a:pt x="654532" y="3702849"/>
                    <a:pt x="661348" y="3702727"/>
                    <a:pt x="668690" y="3698093"/>
                  </a:cubicBezTo>
                  <a:cubicBezTo>
                    <a:pt x="676242" y="3693327"/>
                    <a:pt x="679502" y="3687457"/>
                    <a:pt x="678473" y="3680480"/>
                  </a:cubicBezTo>
                  <a:cubicBezTo>
                    <a:pt x="677443" y="3673503"/>
                    <a:pt x="671235" y="3660996"/>
                    <a:pt x="659850" y="3642956"/>
                  </a:cubicBezTo>
                  <a:lnTo>
                    <a:pt x="538317" y="3450394"/>
                  </a:lnTo>
                  <a:cubicBezTo>
                    <a:pt x="524814" y="3428998"/>
                    <a:pt x="515154" y="3416248"/>
                    <a:pt x="509338" y="3412146"/>
                  </a:cubicBezTo>
                  <a:cubicBezTo>
                    <a:pt x="503522" y="3408044"/>
                    <a:pt x="496839" y="3408375"/>
                    <a:pt x="489288" y="3413141"/>
                  </a:cubicBezTo>
                  <a:close/>
                  <a:moveTo>
                    <a:pt x="2687531" y="1932923"/>
                  </a:moveTo>
                  <a:lnTo>
                    <a:pt x="2814647" y="1852696"/>
                  </a:lnTo>
                  <a:lnTo>
                    <a:pt x="2993967" y="2136820"/>
                  </a:lnTo>
                  <a:cubicBezTo>
                    <a:pt x="3014488" y="2169333"/>
                    <a:pt x="3027663" y="2188003"/>
                    <a:pt x="3033496" y="2192828"/>
                  </a:cubicBezTo>
                  <a:cubicBezTo>
                    <a:pt x="3039327" y="2197654"/>
                    <a:pt x="3046649" y="2197286"/>
                    <a:pt x="3055459" y="2191726"/>
                  </a:cubicBezTo>
                  <a:cubicBezTo>
                    <a:pt x="3064898" y="2185768"/>
                    <a:pt x="3068523" y="2179080"/>
                    <a:pt x="3066335" y="2171662"/>
                  </a:cubicBezTo>
                  <a:cubicBezTo>
                    <a:pt x="3064146" y="2164244"/>
                    <a:pt x="3052262" y="2143439"/>
                    <a:pt x="3030683" y="2109248"/>
                  </a:cubicBezTo>
                  <a:lnTo>
                    <a:pt x="2853349" y="1828270"/>
                  </a:lnTo>
                  <a:lnTo>
                    <a:pt x="2980465" y="1748043"/>
                  </a:lnTo>
                  <a:lnTo>
                    <a:pt x="3243984" y="2165576"/>
                  </a:lnTo>
                  <a:lnTo>
                    <a:pt x="3114665" y="2247194"/>
                  </a:lnTo>
                  <a:lnTo>
                    <a:pt x="3094974" y="2211114"/>
                  </a:lnTo>
                  <a:cubicBezTo>
                    <a:pt x="3095050" y="2230755"/>
                    <a:pt x="3090860" y="2248166"/>
                    <a:pt x="3082403" y="2263348"/>
                  </a:cubicBezTo>
                  <a:cubicBezTo>
                    <a:pt x="3073946" y="2278530"/>
                    <a:pt x="3061327" y="2291417"/>
                    <a:pt x="3044545" y="2302008"/>
                  </a:cubicBezTo>
                  <a:cubicBezTo>
                    <a:pt x="3025457" y="2314055"/>
                    <a:pt x="3007502" y="2320694"/>
                    <a:pt x="2990680" y="2321925"/>
                  </a:cubicBezTo>
                  <a:cubicBezTo>
                    <a:pt x="2973858" y="2323156"/>
                    <a:pt x="2958949" y="2320099"/>
                    <a:pt x="2945954" y="2312755"/>
                  </a:cubicBezTo>
                  <a:cubicBezTo>
                    <a:pt x="2932960" y="2305410"/>
                    <a:pt x="2921921" y="2296171"/>
                    <a:pt x="2912841" y="2285036"/>
                  </a:cubicBezTo>
                  <a:cubicBezTo>
                    <a:pt x="2903760" y="2273902"/>
                    <a:pt x="2887901" y="2250400"/>
                    <a:pt x="2865262" y="2214530"/>
                  </a:cubicBezTo>
                  <a:close/>
                  <a:moveTo>
                    <a:pt x="5286953" y="281783"/>
                  </a:moveTo>
                  <a:cubicBezTo>
                    <a:pt x="5320096" y="260866"/>
                    <a:pt x="5352848" y="250020"/>
                    <a:pt x="5385212" y="249247"/>
                  </a:cubicBezTo>
                  <a:cubicBezTo>
                    <a:pt x="5417576" y="248473"/>
                    <a:pt x="5444389" y="256336"/>
                    <a:pt x="5465654" y="272833"/>
                  </a:cubicBezTo>
                  <a:cubicBezTo>
                    <a:pt x="5486920" y="289330"/>
                    <a:pt x="5509930" y="317192"/>
                    <a:pt x="5534687" y="356418"/>
                  </a:cubicBezTo>
                  <a:lnTo>
                    <a:pt x="5414807" y="432078"/>
                  </a:lnTo>
                  <a:lnTo>
                    <a:pt x="5384424" y="383937"/>
                  </a:lnTo>
                  <a:cubicBezTo>
                    <a:pt x="5373833" y="367156"/>
                    <a:pt x="5365287" y="356637"/>
                    <a:pt x="5358787" y="352380"/>
                  </a:cubicBezTo>
                  <a:cubicBezTo>
                    <a:pt x="5352287" y="348123"/>
                    <a:pt x="5345366" y="348311"/>
                    <a:pt x="5338025" y="352944"/>
                  </a:cubicBezTo>
                  <a:cubicBezTo>
                    <a:pt x="5330683" y="357578"/>
                    <a:pt x="5327409" y="363311"/>
                    <a:pt x="5328201" y="370144"/>
                  </a:cubicBezTo>
                  <a:cubicBezTo>
                    <a:pt x="5328994" y="376977"/>
                    <a:pt x="5335149" y="389517"/>
                    <a:pt x="5346667" y="407767"/>
                  </a:cubicBezTo>
                  <a:lnTo>
                    <a:pt x="5470979" y="604735"/>
                  </a:lnTo>
                  <a:cubicBezTo>
                    <a:pt x="5480379" y="619628"/>
                    <a:pt x="5489317" y="629606"/>
                    <a:pt x="5497792" y="634670"/>
                  </a:cubicBezTo>
                  <a:cubicBezTo>
                    <a:pt x="5506267" y="639733"/>
                    <a:pt x="5514176" y="639948"/>
                    <a:pt x="5521518" y="635315"/>
                  </a:cubicBezTo>
                  <a:cubicBezTo>
                    <a:pt x="5530118" y="629887"/>
                    <a:pt x="5533490" y="622332"/>
                    <a:pt x="5531633" y="612651"/>
                  </a:cubicBezTo>
                  <a:cubicBezTo>
                    <a:pt x="5529776" y="602971"/>
                    <a:pt x="5522030" y="587327"/>
                    <a:pt x="5508394" y="565722"/>
                  </a:cubicBezTo>
                  <a:lnTo>
                    <a:pt x="5477018" y="516008"/>
                  </a:lnTo>
                  <a:lnTo>
                    <a:pt x="5590290" y="444518"/>
                  </a:lnTo>
                  <a:cubicBezTo>
                    <a:pt x="5611130" y="478003"/>
                    <a:pt x="5625711" y="503778"/>
                    <a:pt x="5634034" y="521845"/>
                  </a:cubicBezTo>
                  <a:cubicBezTo>
                    <a:pt x="5642356" y="539911"/>
                    <a:pt x="5646119" y="561442"/>
                    <a:pt x="5645321" y="586437"/>
                  </a:cubicBezTo>
                  <a:cubicBezTo>
                    <a:pt x="5644524" y="611432"/>
                    <a:pt x="5637394" y="634411"/>
                    <a:pt x="5623932" y="655373"/>
                  </a:cubicBezTo>
                  <a:cubicBezTo>
                    <a:pt x="5610471" y="676335"/>
                    <a:pt x="5589685" y="695687"/>
                    <a:pt x="5561577" y="713426"/>
                  </a:cubicBezTo>
                  <a:cubicBezTo>
                    <a:pt x="5525708" y="736065"/>
                    <a:pt x="5493413" y="747868"/>
                    <a:pt x="5464691" y="748836"/>
                  </a:cubicBezTo>
                  <a:cubicBezTo>
                    <a:pt x="5435970" y="749804"/>
                    <a:pt x="5410274" y="741969"/>
                    <a:pt x="5387602" y="725333"/>
                  </a:cubicBezTo>
                  <a:cubicBezTo>
                    <a:pt x="5364929" y="708697"/>
                    <a:pt x="5340752" y="680032"/>
                    <a:pt x="5315068" y="639338"/>
                  </a:cubicBezTo>
                  <a:lnTo>
                    <a:pt x="5240203" y="520717"/>
                  </a:lnTo>
                  <a:cubicBezTo>
                    <a:pt x="5217829" y="485267"/>
                    <a:pt x="5204515" y="456272"/>
                    <a:pt x="5200262" y="433731"/>
                  </a:cubicBezTo>
                  <a:cubicBezTo>
                    <a:pt x="5196009" y="411190"/>
                    <a:pt x="5201056" y="385493"/>
                    <a:pt x="5215403" y="356639"/>
                  </a:cubicBezTo>
                  <a:cubicBezTo>
                    <a:pt x="5229751" y="327784"/>
                    <a:pt x="5253601" y="302833"/>
                    <a:pt x="5286953" y="281783"/>
                  </a:cubicBezTo>
                  <a:close/>
                  <a:moveTo>
                    <a:pt x="4965071" y="484933"/>
                  </a:moveTo>
                  <a:cubicBezTo>
                    <a:pt x="5008073" y="457793"/>
                    <a:pt x="5045280" y="444943"/>
                    <a:pt x="5076694" y="446382"/>
                  </a:cubicBezTo>
                  <a:cubicBezTo>
                    <a:pt x="5108107" y="447822"/>
                    <a:pt x="5133000" y="458217"/>
                    <a:pt x="5151372" y="477567"/>
                  </a:cubicBezTo>
                  <a:cubicBezTo>
                    <a:pt x="5169744" y="496916"/>
                    <a:pt x="5200708" y="541097"/>
                    <a:pt x="5244264" y="610110"/>
                  </a:cubicBezTo>
                  <a:lnTo>
                    <a:pt x="5376520" y="819663"/>
                  </a:lnTo>
                  <a:lnTo>
                    <a:pt x="5252864" y="897706"/>
                  </a:lnTo>
                  <a:lnTo>
                    <a:pt x="5229382" y="860499"/>
                  </a:lnTo>
                  <a:cubicBezTo>
                    <a:pt x="5231037" y="880317"/>
                    <a:pt x="5228083" y="897828"/>
                    <a:pt x="5220520" y="913032"/>
                  </a:cubicBezTo>
                  <a:cubicBezTo>
                    <a:pt x="5212957" y="928237"/>
                    <a:pt x="5200680" y="941201"/>
                    <a:pt x="5183689" y="951924"/>
                  </a:cubicBezTo>
                  <a:cubicBezTo>
                    <a:pt x="5161454" y="965957"/>
                    <a:pt x="5137116" y="972592"/>
                    <a:pt x="5110675" y="971827"/>
                  </a:cubicBezTo>
                  <a:cubicBezTo>
                    <a:pt x="5084234" y="971063"/>
                    <a:pt x="5057708" y="949599"/>
                    <a:pt x="5031098" y="907437"/>
                  </a:cubicBezTo>
                  <a:lnTo>
                    <a:pt x="5009452" y="873140"/>
                  </a:lnTo>
                  <a:cubicBezTo>
                    <a:pt x="4989727" y="841886"/>
                    <a:pt x="4981219" y="817483"/>
                    <a:pt x="4983929" y="799934"/>
                  </a:cubicBezTo>
                  <a:cubicBezTo>
                    <a:pt x="4986638" y="782385"/>
                    <a:pt x="5002735" y="753746"/>
                    <a:pt x="5032220" y="714019"/>
                  </a:cubicBezTo>
                  <a:cubicBezTo>
                    <a:pt x="5063636" y="671312"/>
                    <a:pt x="5079026" y="646200"/>
                    <a:pt x="5078387" y="638684"/>
                  </a:cubicBezTo>
                  <a:cubicBezTo>
                    <a:pt x="5077749" y="631167"/>
                    <a:pt x="5071937" y="618703"/>
                    <a:pt x="5060948" y="601292"/>
                  </a:cubicBezTo>
                  <a:cubicBezTo>
                    <a:pt x="5047180" y="579477"/>
                    <a:pt x="5036585" y="566292"/>
                    <a:pt x="5029163" y="561736"/>
                  </a:cubicBezTo>
                  <a:cubicBezTo>
                    <a:pt x="5021742" y="557180"/>
                    <a:pt x="5014255" y="557286"/>
                    <a:pt x="5006704" y="562052"/>
                  </a:cubicBezTo>
                  <a:cubicBezTo>
                    <a:pt x="4998104" y="567479"/>
                    <a:pt x="4994509" y="573635"/>
                    <a:pt x="4995920" y="580518"/>
                  </a:cubicBezTo>
                  <a:cubicBezTo>
                    <a:pt x="4997330" y="587400"/>
                    <a:pt x="5005383" y="602483"/>
                    <a:pt x="5020078" y="625767"/>
                  </a:cubicBezTo>
                  <a:lnTo>
                    <a:pt x="5047681" y="669503"/>
                  </a:lnTo>
                  <a:lnTo>
                    <a:pt x="4928431" y="744765"/>
                  </a:lnTo>
                  <a:lnTo>
                    <a:pt x="4910757" y="716762"/>
                  </a:lnTo>
                  <a:cubicBezTo>
                    <a:pt x="4890369" y="684458"/>
                    <a:pt x="4878371" y="657199"/>
                    <a:pt x="4874764" y="634984"/>
                  </a:cubicBezTo>
                  <a:cubicBezTo>
                    <a:pt x="4871156" y="612769"/>
                    <a:pt x="4876338" y="587866"/>
                    <a:pt x="4890309" y="560276"/>
                  </a:cubicBezTo>
                  <a:cubicBezTo>
                    <a:pt x="4904281" y="532686"/>
                    <a:pt x="4929202" y="507571"/>
                    <a:pt x="4965071" y="484933"/>
                  </a:cubicBezTo>
                  <a:close/>
                  <a:moveTo>
                    <a:pt x="4256240" y="932300"/>
                  </a:moveTo>
                  <a:cubicBezTo>
                    <a:pt x="4299241" y="905160"/>
                    <a:pt x="4336448" y="892310"/>
                    <a:pt x="4367862" y="893749"/>
                  </a:cubicBezTo>
                  <a:cubicBezTo>
                    <a:pt x="4399276" y="895189"/>
                    <a:pt x="4424169" y="905584"/>
                    <a:pt x="4442540" y="924933"/>
                  </a:cubicBezTo>
                  <a:cubicBezTo>
                    <a:pt x="4460912" y="944283"/>
                    <a:pt x="4491876" y="988464"/>
                    <a:pt x="4535432" y="1057476"/>
                  </a:cubicBezTo>
                  <a:lnTo>
                    <a:pt x="4667688" y="1267030"/>
                  </a:lnTo>
                  <a:lnTo>
                    <a:pt x="4544033" y="1345073"/>
                  </a:lnTo>
                  <a:lnTo>
                    <a:pt x="4520551" y="1307866"/>
                  </a:lnTo>
                  <a:cubicBezTo>
                    <a:pt x="4522206" y="1327684"/>
                    <a:pt x="4519251" y="1345195"/>
                    <a:pt x="4511688" y="1360399"/>
                  </a:cubicBezTo>
                  <a:cubicBezTo>
                    <a:pt x="4504125" y="1375604"/>
                    <a:pt x="4491848" y="1388567"/>
                    <a:pt x="4474857" y="1399291"/>
                  </a:cubicBezTo>
                  <a:cubicBezTo>
                    <a:pt x="4452623" y="1413324"/>
                    <a:pt x="4428285" y="1419958"/>
                    <a:pt x="4401844" y="1419194"/>
                  </a:cubicBezTo>
                  <a:cubicBezTo>
                    <a:pt x="4375402" y="1418430"/>
                    <a:pt x="4348876" y="1396966"/>
                    <a:pt x="4322266" y="1354804"/>
                  </a:cubicBezTo>
                  <a:lnTo>
                    <a:pt x="4300621" y="1320507"/>
                  </a:lnTo>
                  <a:cubicBezTo>
                    <a:pt x="4280895" y="1289253"/>
                    <a:pt x="4272387" y="1264851"/>
                    <a:pt x="4275097" y="1247301"/>
                  </a:cubicBezTo>
                  <a:cubicBezTo>
                    <a:pt x="4277807" y="1229751"/>
                    <a:pt x="4293904" y="1201113"/>
                    <a:pt x="4323388" y="1161386"/>
                  </a:cubicBezTo>
                  <a:cubicBezTo>
                    <a:pt x="4354804" y="1118680"/>
                    <a:pt x="4370193" y="1093568"/>
                    <a:pt x="4369556" y="1086050"/>
                  </a:cubicBezTo>
                  <a:cubicBezTo>
                    <a:pt x="4368919" y="1078533"/>
                    <a:pt x="4363105" y="1066070"/>
                    <a:pt x="4352117" y="1048659"/>
                  </a:cubicBezTo>
                  <a:cubicBezTo>
                    <a:pt x="4338348" y="1026844"/>
                    <a:pt x="4327754" y="1013658"/>
                    <a:pt x="4320332" y="1009103"/>
                  </a:cubicBezTo>
                  <a:cubicBezTo>
                    <a:pt x="4312910" y="1004548"/>
                    <a:pt x="4305424" y="1004653"/>
                    <a:pt x="4297872" y="1009419"/>
                  </a:cubicBezTo>
                  <a:cubicBezTo>
                    <a:pt x="4289272" y="1014847"/>
                    <a:pt x="4285677" y="1021002"/>
                    <a:pt x="4287088" y="1027884"/>
                  </a:cubicBezTo>
                  <a:cubicBezTo>
                    <a:pt x="4288499" y="1034767"/>
                    <a:pt x="4296551" y="1049850"/>
                    <a:pt x="4311246" y="1073134"/>
                  </a:cubicBezTo>
                  <a:lnTo>
                    <a:pt x="4338849" y="1116870"/>
                  </a:lnTo>
                  <a:lnTo>
                    <a:pt x="4219599" y="1192132"/>
                  </a:lnTo>
                  <a:lnTo>
                    <a:pt x="4201925" y="1164129"/>
                  </a:lnTo>
                  <a:cubicBezTo>
                    <a:pt x="4181538" y="1131825"/>
                    <a:pt x="4169540" y="1104566"/>
                    <a:pt x="4165932" y="1082351"/>
                  </a:cubicBezTo>
                  <a:cubicBezTo>
                    <a:pt x="4162324" y="1060136"/>
                    <a:pt x="4167506" y="1035234"/>
                    <a:pt x="4181478" y="1007643"/>
                  </a:cubicBezTo>
                  <a:cubicBezTo>
                    <a:pt x="4195450" y="980052"/>
                    <a:pt x="4220370" y="954938"/>
                    <a:pt x="4256240" y="932300"/>
                  </a:cubicBezTo>
                  <a:close/>
                  <a:moveTo>
                    <a:pt x="4087150" y="1039018"/>
                  </a:moveTo>
                  <a:lnTo>
                    <a:pt x="4179888" y="1185957"/>
                  </a:lnTo>
                  <a:cubicBezTo>
                    <a:pt x="4156604" y="1200652"/>
                    <a:pt x="4141494" y="1214588"/>
                    <a:pt x="4134558" y="1227765"/>
                  </a:cubicBezTo>
                  <a:cubicBezTo>
                    <a:pt x="4127622" y="1240942"/>
                    <a:pt x="4126437" y="1253937"/>
                    <a:pt x="4131003" y="1266748"/>
                  </a:cubicBezTo>
                  <a:cubicBezTo>
                    <a:pt x="4135568" y="1279558"/>
                    <a:pt x="4150626" y="1306206"/>
                    <a:pt x="4176177" y="1346690"/>
                  </a:cubicBezTo>
                  <a:lnTo>
                    <a:pt x="4280235" y="1511564"/>
                  </a:lnTo>
                  <a:lnTo>
                    <a:pt x="4153118" y="1591792"/>
                  </a:lnTo>
                  <a:lnTo>
                    <a:pt x="3889599" y="1174258"/>
                  </a:lnTo>
                  <a:lnTo>
                    <a:pt x="4016716" y="1094031"/>
                  </a:lnTo>
                  <a:lnTo>
                    <a:pt x="4046334" y="1152114"/>
                  </a:lnTo>
                  <a:cubicBezTo>
                    <a:pt x="4039975" y="1101139"/>
                    <a:pt x="4053580" y="1063441"/>
                    <a:pt x="4087150" y="1039018"/>
                  </a:cubicBezTo>
                  <a:close/>
                  <a:moveTo>
                    <a:pt x="3691453" y="1288755"/>
                  </a:moveTo>
                  <a:cubicBezTo>
                    <a:pt x="3727113" y="1266249"/>
                    <a:pt x="3760802" y="1254447"/>
                    <a:pt x="3792519" y="1253348"/>
                  </a:cubicBezTo>
                  <a:cubicBezTo>
                    <a:pt x="3824237" y="1252249"/>
                    <a:pt x="3851813" y="1259923"/>
                    <a:pt x="3875247" y="1276372"/>
                  </a:cubicBezTo>
                  <a:cubicBezTo>
                    <a:pt x="3898680" y="1292820"/>
                    <a:pt x="3923173" y="1321286"/>
                    <a:pt x="3948724" y="1361771"/>
                  </a:cubicBezTo>
                  <a:lnTo>
                    <a:pt x="3983674" y="1417148"/>
                  </a:lnTo>
                  <a:lnTo>
                    <a:pt x="3819115" y="1521007"/>
                  </a:lnTo>
                  <a:lnTo>
                    <a:pt x="3876108" y="1611310"/>
                  </a:lnTo>
                  <a:cubicBezTo>
                    <a:pt x="3888023" y="1630189"/>
                    <a:pt x="3897065" y="1641494"/>
                    <a:pt x="3903235" y="1645227"/>
                  </a:cubicBezTo>
                  <a:cubicBezTo>
                    <a:pt x="3909403" y="1648960"/>
                    <a:pt x="3916369" y="1648377"/>
                    <a:pt x="3924130" y="1643479"/>
                  </a:cubicBezTo>
                  <a:cubicBezTo>
                    <a:pt x="3933778" y="1637389"/>
                    <a:pt x="3937945" y="1629700"/>
                    <a:pt x="3936629" y="1620411"/>
                  </a:cubicBezTo>
                  <a:cubicBezTo>
                    <a:pt x="3935314" y="1611121"/>
                    <a:pt x="3928102" y="1596094"/>
                    <a:pt x="3914995" y="1575328"/>
                  </a:cubicBezTo>
                  <a:lnTo>
                    <a:pt x="3880243" y="1520265"/>
                  </a:lnTo>
                  <a:lnTo>
                    <a:pt x="4000752" y="1444208"/>
                  </a:lnTo>
                  <a:lnTo>
                    <a:pt x="4020213" y="1475043"/>
                  </a:lnTo>
                  <a:cubicBezTo>
                    <a:pt x="4036497" y="1500844"/>
                    <a:pt x="4047383" y="1521692"/>
                    <a:pt x="4052869" y="1537589"/>
                  </a:cubicBezTo>
                  <a:cubicBezTo>
                    <a:pt x="4058355" y="1553485"/>
                    <a:pt x="4060084" y="1573072"/>
                    <a:pt x="4058057" y="1596351"/>
                  </a:cubicBezTo>
                  <a:cubicBezTo>
                    <a:pt x="4056030" y="1619629"/>
                    <a:pt x="4048321" y="1640993"/>
                    <a:pt x="4034932" y="1660443"/>
                  </a:cubicBezTo>
                  <a:cubicBezTo>
                    <a:pt x="4021541" y="1679894"/>
                    <a:pt x="4001002" y="1698356"/>
                    <a:pt x="3973314" y="1715832"/>
                  </a:cubicBezTo>
                  <a:cubicBezTo>
                    <a:pt x="3946464" y="1732778"/>
                    <a:pt x="3920312" y="1743856"/>
                    <a:pt x="3894856" y="1749069"/>
                  </a:cubicBezTo>
                  <a:cubicBezTo>
                    <a:pt x="3869401" y="1754282"/>
                    <a:pt x="3846688" y="1753732"/>
                    <a:pt x="3826717" y="1747417"/>
                  </a:cubicBezTo>
                  <a:cubicBezTo>
                    <a:pt x="3806746" y="1741102"/>
                    <a:pt x="3789428" y="1731207"/>
                    <a:pt x="3774763" y="1717730"/>
                  </a:cubicBezTo>
                  <a:cubicBezTo>
                    <a:pt x="3760098" y="1704254"/>
                    <a:pt x="3742968" y="1681993"/>
                    <a:pt x="3723375" y="1650948"/>
                  </a:cubicBezTo>
                  <a:lnTo>
                    <a:pt x="3646523" y="1529181"/>
                  </a:lnTo>
                  <a:cubicBezTo>
                    <a:pt x="3623488" y="1492682"/>
                    <a:pt x="3610247" y="1460780"/>
                    <a:pt x="3606801" y="1433477"/>
                  </a:cubicBezTo>
                  <a:cubicBezTo>
                    <a:pt x="3603355" y="1406174"/>
                    <a:pt x="3609313" y="1379828"/>
                    <a:pt x="3624674" y="1354440"/>
                  </a:cubicBezTo>
                  <a:cubicBezTo>
                    <a:pt x="3640036" y="1329052"/>
                    <a:pt x="3662296" y="1307157"/>
                    <a:pt x="3691453" y="1288755"/>
                  </a:cubicBezTo>
                  <a:close/>
                  <a:moveTo>
                    <a:pt x="3229995" y="1579997"/>
                  </a:moveTo>
                  <a:cubicBezTo>
                    <a:pt x="3251810" y="1566228"/>
                    <a:pt x="3272884" y="1560115"/>
                    <a:pt x="3293215" y="1561655"/>
                  </a:cubicBezTo>
                  <a:cubicBezTo>
                    <a:pt x="3313546" y="1563196"/>
                    <a:pt x="3330636" y="1570523"/>
                    <a:pt x="3344484" y="1583634"/>
                  </a:cubicBezTo>
                  <a:cubicBezTo>
                    <a:pt x="3358333" y="1596746"/>
                    <a:pt x="3376775" y="1621552"/>
                    <a:pt x="3399811" y="1658050"/>
                  </a:cubicBezTo>
                  <a:lnTo>
                    <a:pt x="3584493" y="1950670"/>
                  </a:lnTo>
                  <a:lnTo>
                    <a:pt x="3457376" y="2030897"/>
                  </a:lnTo>
                  <a:lnTo>
                    <a:pt x="3274879" y="1741739"/>
                  </a:lnTo>
                  <a:cubicBezTo>
                    <a:pt x="3256741" y="1713001"/>
                    <a:pt x="3244743" y="1696082"/>
                    <a:pt x="3238884" y="1690980"/>
                  </a:cubicBezTo>
                  <a:cubicBezTo>
                    <a:pt x="3233024" y="1685879"/>
                    <a:pt x="3225794" y="1686042"/>
                    <a:pt x="3217194" y="1691470"/>
                  </a:cubicBezTo>
                  <a:cubicBezTo>
                    <a:pt x="3208174" y="1697163"/>
                    <a:pt x="3204794" y="1704356"/>
                    <a:pt x="3207054" y="1713049"/>
                  </a:cubicBezTo>
                  <a:cubicBezTo>
                    <a:pt x="3209314" y="1721742"/>
                    <a:pt x="3220373" y="1741821"/>
                    <a:pt x="3240231" y="1773286"/>
                  </a:cubicBezTo>
                  <a:lnTo>
                    <a:pt x="3418360" y="2055522"/>
                  </a:lnTo>
                  <a:lnTo>
                    <a:pt x="3291244" y="2135749"/>
                  </a:lnTo>
                  <a:lnTo>
                    <a:pt x="3027725" y="1718215"/>
                  </a:lnTo>
                  <a:lnTo>
                    <a:pt x="3157043" y="1636598"/>
                  </a:lnTo>
                  <a:lnTo>
                    <a:pt x="3179118" y="1676454"/>
                  </a:lnTo>
                  <a:cubicBezTo>
                    <a:pt x="3178666" y="1655289"/>
                    <a:pt x="3182680" y="1636669"/>
                    <a:pt x="3191160" y="1620593"/>
                  </a:cubicBezTo>
                  <a:cubicBezTo>
                    <a:pt x="3199639" y="1604517"/>
                    <a:pt x="3212584" y="1590985"/>
                    <a:pt x="3229995" y="1579997"/>
                  </a:cubicBezTo>
                  <a:close/>
                  <a:moveTo>
                    <a:pt x="2492217" y="2045633"/>
                  </a:moveTo>
                  <a:cubicBezTo>
                    <a:pt x="2520744" y="2027628"/>
                    <a:pt x="2547914" y="2016420"/>
                    <a:pt x="2573728" y="2012007"/>
                  </a:cubicBezTo>
                  <a:cubicBezTo>
                    <a:pt x="2599542" y="2007595"/>
                    <a:pt x="2622310" y="2008697"/>
                    <a:pt x="2642032" y="2015316"/>
                  </a:cubicBezTo>
                  <a:cubicBezTo>
                    <a:pt x="2661756" y="2021933"/>
                    <a:pt x="2678229" y="2031189"/>
                    <a:pt x="2691454" y="2043081"/>
                  </a:cubicBezTo>
                  <a:cubicBezTo>
                    <a:pt x="2704680" y="2054973"/>
                    <a:pt x="2720625" y="2075707"/>
                    <a:pt x="2739292" y="2105284"/>
                  </a:cubicBezTo>
                  <a:lnTo>
                    <a:pt x="2803831" y="2207543"/>
                  </a:lnTo>
                  <a:cubicBezTo>
                    <a:pt x="2827529" y="2245091"/>
                    <a:pt x="2843017" y="2273814"/>
                    <a:pt x="2850296" y="2293712"/>
                  </a:cubicBezTo>
                  <a:cubicBezTo>
                    <a:pt x="2857575" y="2313610"/>
                    <a:pt x="2859825" y="2335069"/>
                    <a:pt x="2857047" y="2358087"/>
                  </a:cubicBezTo>
                  <a:cubicBezTo>
                    <a:pt x="2854270" y="2381106"/>
                    <a:pt x="2845463" y="2402357"/>
                    <a:pt x="2830627" y="2421839"/>
                  </a:cubicBezTo>
                  <a:cubicBezTo>
                    <a:pt x="2815792" y="2441322"/>
                    <a:pt x="2795788" y="2459007"/>
                    <a:pt x="2770617" y="2474893"/>
                  </a:cubicBezTo>
                  <a:cubicBezTo>
                    <a:pt x="2742508" y="2492634"/>
                    <a:pt x="2716747" y="2504566"/>
                    <a:pt x="2693333" y="2510690"/>
                  </a:cubicBezTo>
                  <a:cubicBezTo>
                    <a:pt x="2669920" y="2516814"/>
                    <a:pt x="2648874" y="2517044"/>
                    <a:pt x="2630194" y="2511382"/>
                  </a:cubicBezTo>
                  <a:cubicBezTo>
                    <a:pt x="2611514" y="2505719"/>
                    <a:pt x="2594273" y="2495481"/>
                    <a:pt x="2578472" y="2480668"/>
                  </a:cubicBezTo>
                  <a:cubicBezTo>
                    <a:pt x="2562670" y="2465856"/>
                    <a:pt x="2543582" y="2440725"/>
                    <a:pt x="2521209" y="2405275"/>
                  </a:cubicBezTo>
                  <a:lnTo>
                    <a:pt x="2453691" y="2298296"/>
                  </a:lnTo>
                  <a:cubicBezTo>
                    <a:pt x="2429199" y="2259489"/>
                    <a:pt x="2414264" y="2226531"/>
                    <a:pt x="2408886" y="2199420"/>
                  </a:cubicBezTo>
                  <a:cubicBezTo>
                    <a:pt x="2403508" y="2172309"/>
                    <a:pt x="2407556" y="2145262"/>
                    <a:pt x="2421031" y="2118279"/>
                  </a:cubicBezTo>
                  <a:cubicBezTo>
                    <a:pt x="2434506" y="2091295"/>
                    <a:pt x="2458235" y="2067080"/>
                    <a:pt x="2492217" y="2045633"/>
                  </a:cubicBezTo>
                  <a:close/>
                  <a:moveTo>
                    <a:pt x="2169706" y="2249180"/>
                  </a:moveTo>
                  <a:cubicBezTo>
                    <a:pt x="2202848" y="2228263"/>
                    <a:pt x="2235601" y="2217417"/>
                    <a:pt x="2267965" y="2216644"/>
                  </a:cubicBezTo>
                  <a:cubicBezTo>
                    <a:pt x="2300328" y="2215871"/>
                    <a:pt x="2327142" y="2223732"/>
                    <a:pt x="2348407" y="2240230"/>
                  </a:cubicBezTo>
                  <a:cubicBezTo>
                    <a:pt x="2369672" y="2256727"/>
                    <a:pt x="2392683" y="2284589"/>
                    <a:pt x="2417439" y="2323815"/>
                  </a:cubicBezTo>
                  <a:lnTo>
                    <a:pt x="2297559" y="2399475"/>
                  </a:lnTo>
                  <a:lnTo>
                    <a:pt x="2267176" y="2351334"/>
                  </a:lnTo>
                  <a:cubicBezTo>
                    <a:pt x="2256585" y="2334553"/>
                    <a:pt x="2248040" y="2324034"/>
                    <a:pt x="2241540" y="2319777"/>
                  </a:cubicBezTo>
                  <a:cubicBezTo>
                    <a:pt x="2235040" y="2315520"/>
                    <a:pt x="2228119" y="2315708"/>
                    <a:pt x="2220777" y="2320341"/>
                  </a:cubicBezTo>
                  <a:cubicBezTo>
                    <a:pt x="2213436" y="2324975"/>
                    <a:pt x="2210161" y="2330708"/>
                    <a:pt x="2210954" y="2337541"/>
                  </a:cubicBezTo>
                  <a:cubicBezTo>
                    <a:pt x="2211746" y="2344374"/>
                    <a:pt x="2217901" y="2356915"/>
                    <a:pt x="2229419" y="2375164"/>
                  </a:cubicBezTo>
                  <a:lnTo>
                    <a:pt x="2353732" y="2572132"/>
                  </a:lnTo>
                  <a:cubicBezTo>
                    <a:pt x="2363131" y="2587025"/>
                    <a:pt x="2372069" y="2597003"/>
                    <a:pt x="2380545" y="2602067"/>
                  </a:cubicBezTo>
                  <a:cubicBezTo>
                    <a:pt x="2389020" y="2607130"/>
                    <a:pt x="2396929" y="2607346"/>
                    <a:pt x="2404270" y="2602712"/>
                  </a:cubicBezTo>
                  <a:cubicBezTo>
                    <a:pt x="2412871" y="2597284"/>
                    <a:pt x="2416242" y="2589729"/>
                    <a:pt x="2414385" y="2580049"/>
                  </a:cubicBezTo>
                  <a:cubicBezTo>
                    <a:pt x="2412529" y="2570368"/>
                    <a:pt x="2404782" y="2554725"/>
                    <a:pt x="2391146" y="2533119"/>
                  </a:cubicBezTo>
                  <a:lnTo>
                    <a:pt x="2359770" y="2483405"/>
                  </a:lnTo>
                  <a:lnTo>
                    <a:pt x="2473042" y="2411915"/>
                  </a:lnTo>
                  <a:cubicBezTo>
                    <a:pt x="2493882" y="2445400"/>
                    <a:pt x="2508464" y="2471175"/>
                    <a:pt x="2516786" y="2489242"/>
                  </a:cubicBezTo>
                  <a:cubicBezTo>
                    <a:pt x="2525108" y="2507308"/>
                    <a:pt x="2528871" y="2528839"/>
                    <a:pt x="2528074" y="2553834"/>
                  </a:cubicBezTo>
                  <a:cubicBezTo>
                    <a:pt x="2527277" y="2578829"/>
                    <a:pt x="2520147" y="2601808"/>
                    <a:pt x="2506685" y="2622770"/>
                  </a:cubicBezTo>
                  <a:cubicBezTo>
                    <a:pt x="2493223" y="2643732"/>
                    <a:pt x="2472438" y="2663084"/>
                    <a:pt x="2444329" y="2680824"/>
                  </a:cubicBezTo>
                  <a:cubicBezTo>
                    <a:pt x="2408460" y="2703462"/>
                    <a:pt x="2376166" y="2715265"/>
                    <a:pt x="2347444" y="2716233"/>
                  </a:cubicBezTo>
                  <a:cubicBezTo>
                    <a:pt x="2318723" y="2717201"/>
                    <a:pt x="2293027" y="2709366"/>
                    <a:pt x="2270354" y="2692731"/>
                  </a:cubicBezTo>
                  <a:cubicBezTo>
                    <a:pt x="2247682" y="2676094"/>
                    <a:pt x="2223504" y="2647429"/>
                    <a:pt x="2197821" y="2606735"/>
                  </a:cubicBezTo>
                  <a:lnTo>
                    <a:pt x="2122955" y="2488114"/>
                  </a:lnTo>
                  <a:cubicBezTo>
                    <a:pt x="2100582" y="2452664"/>
                    <a:pt x="2087268" y="2423669"/>
                    <a:pt x="2083014" y="2401128"/>
                  </a:cubicBezTo>
                  <a:cubicBezTo>
                    <a:pt x="2078761" y="2378587"/>
                    <a:pt x="2083808" y="2352890"/>
                    <a:pt x="2098156" y="2324036"/>
                  </a:cubicBezTo>
                  <a:cubicBezTo>
                    <a:pt x="2112503" y="2295182"/>
                    <a:pt x="2136353" y="2270230"/>
                    <a:pt x="2169706" y="2249180"/>
                  </a:cubicBezTo>
                  <a:close/>
                  <a:moveTo>
                    <a:pt x="1638774" y="2584268"/>
                  </a:moveTo>
                  <a:cubicBezTo>
                    <a:pt x="1666463" y="2566793"/>
                    <a:pt x="1692226" y="2555446"/>
                    <a:pt x="1716064" y="2550227"/>
                  </a:cubicBezTo>
                  <a:cubicBezTo>
                    <a:pt x="1739903" y="2545008"/>
                    <a:pt x="1760654" y="2544890"/>
                    <a:pt x="1778319" y="2549874"/>
                  </a:cubicBezTo>
                  <a:cubicBezTo>
                    <a:pt x="1795983" y="2554858"/>
                    <a:pt x="1809028" y="2561584"/>
                    <a:pt x="1817453" y="2570053"/>
                  </a:cubicBezTo>
                  <a:cubicBezTo>
                    <a:pt x="1825877" y="2578522"/>
                    <a:pt x="1836709" y="2593245"/>
                    <a:pt x="1849948" y="2614221"/>
                  </a:cubicBezTo>
                  <a:lnTo>
                    <a:pt x="1865239" y="2638449"/>
                  </a:lnTo>
                  <a:lnTo>
                    <a:pt x="1752596" y="2709541"/>
                  </a:lnTo>
                  <a:lnTo>
                    <a:pt x="1738298" y="2686886"/>
                  </a:lnTo>
                  <a:cubicBezTo>
                    <a:pt x="1726119" y="2667588"/>
                    <a:pt x="1717306" y="2656065"/>
                    <a:pt x="1711860" y="2652315"/>
                  </a:cubicBezTo>
                  <a:cubicBezTo>
                    <a:pt x="1706413" y="2648566"/>
                    <a:pt x="1699285" y="2649472"/>
                    <a:pt x="1690475" y="2655033"/>
                  </a:cubicBezTo>
                  <a:cubicBezTo>
                    <a:pt x="1683343" y="2659534"/>
                    <a:pt x="1679484" y="2665269"/>
                    <a:pt x="1678897" y="2672239"/>
                  </a:cubicBezTo>
                  <a:cubicBezTo>
                    <a:pt x="1678309" y="2679210"/>
                    <a:pt x="1680995" y="2687414"/>
                    <a:pt x="1686952" y="2696854"/>
                  </a:cubicBezTo>
                  <a:cubicBezTo>
                    <a:pt x="1695028" y="2709649"/>
                    <a:pt x="1701844" y="2718474"/>
                    <a:pt x="1707400" y="2723327"/>
                  </a:cubicBezTo>
                  <a:cubicBezTo>
                    <a:pt x="1712956" y="2728179"/>
                    <a:pt x="1722442" y="2731359"/>
                    <a:pt x="1735858" y="2732864"/>
                  </a:cubicBezTo>
                  <a:cubicBezTo>
                    <a:pt x="1749274" y="2734370"/>
                    <a:pt x="1774129" y="2733202"/>
                    <a:pt x="1810423" y="2729361"/>
                  </a:cubicBezTo>
                  <a:cubicBezTo>
                    <a:pt x="1858726" y="2724101"/>
                    <a:pt x="1893678" y="2725801"/>
                    <a:pt x="1915277" y="2734461"/>
                  </a:cubicBezTo>
                  <a:cubicBezTo>
                    <a:pt x="1936875" y="2743122"/>
                    <a:pt x="1957272" y="2762660"/>
                    <a:pt x="1976469" y="2793076"/>
                  </a:cubicBezTo>
                  <a:cubicBezTo>
                    <a:pt x="1997915" y="2827057"/>
                    <a:pt x="2009694" y="2855481"/>
                    <a:pt x="2011806" y="2878347"/>
                  </a:cubicBezTo>
                  <a:cubicBezTo>
                    <a:pt x="2013919" y="2901212"/>
                    <a:pt x="2007590" y="2923833"/>
                    <a:pt x="1992820" y="2946207"/>
                  </a:cubicBezTo>
                  <a:cubicBezTo>
                    <a:pt x="1978049" y="2968582"/>
                    <a:pt x="1956085" y="2988971"/>
                    <a:pt x="1926928" y="3007373"/>
                  </a:cubicBezTo>
                  <a:cubicBezTo>
                    <a:pt x="1894625" y="3027760"/>
                    <a:pt x="1863811" y="3040168"/>
                    <a:pt x="1834488" y="3044596"/>
                  </a:cubicBezTo>
                  <a:cubicBezTo>
                    <a:pt x="1805163" y="3049024"/>
                    <a:pt x="1780773" y="3045352"/>
                    <a:pt x="1761318" y="3033579"/>
                  </a:cubicBezTo>
                  <a:cubicBezTo>
                    <a:pt x="1741861" y="3021806"/>
                    <a:pt x="1721145" y="2998510"/>
                    <a:pt x="1699169" y="2963689"/>
                  </a:cubicBezTo>
                  <a:lnTo>
                    <a:pt x="1686460" y="2943552"/>
                  </a:lnTo>
                  <a:lnTo>
                    <a:pt x="1799102" y="2872459"/>
                  </a:lnTo>
                  <a:lnTo>
                    <a:pt x="1815783" y="2898890"/>
                  </a:lnTo>
                  <a:cubicBezTo>
                    <a:pt x="1829948" y="2921334"/>
                    <a:pt x="1840565" y="2935019"/>
                    <a:pt x="1847634" y="2939944"/>
                  </a:cubicBezTo>
                  <a:cubicBezTo>
                    <a:pt x="1854702" y="2944869"/>
                    <a:pt x="1862431" y="2944685"/>
                    <a:pt x="1870822" y="2939388"/>
                  </a:cubicBezTo>
                  <a:cubicBezTo>
                    <a:pt x="1879842" y="2933696"/>
                    <a:pt x="1884711" y="2927469"/>
                    <a:pt x="1885431" y="2920709"/>
                  </a:cubicBezTo>
                  <a:cubicBezTo>
                    <a:pt x="1886151" y="2913948"/>
                    <a:pt x="1881943" y="2903331"/>
                    <a:pt x="1872808" y="2888857"/>
                  </a:cubicBezTo>
                  <a:cubicBezTo>
                    <a:pt x="1860231" y="2868930"/>
                    <a:pt x="1850047" y="2857906"/>
                    <a:pt x="1842255" y="2855784"/>
                  </a:cubicBezTo>
                  <a:cubicBezTo>
                    <a:pt x="1834253" y="2853794"/>
                    <a:pt x="1800206" y="2854457"/>
                    <a:pt x="1740114" y="2857771"/>
                  </a:cubicBezTo>
                  <a:cubicBezTo>
                    <a:pt x="1689538" y="2860360"/>
                    <a:pt x="1654764" y="2855688"/>
                    <a:pt x="1635794" y="2843756"/>
                  </a:cubicBezTo>
                  <a:cubicBezTo>
                    <a:pt x="1616823" y="2831823"/>
                    <a:pt x="1599925" y="2814110"/>
                    <a:pt x="1585097" y="2790616"/>
                  </a:cubicBezTo>
                  <a:cubicBezTo>
                    <a:pt x="1564047" y="2757264"/>
                    <a:pt x="1552929" y="2729889"/>
                    <a:pt x="1551744" y="2708492"/>
                  </a:cubicBezTo>
                  <a:cubicBezTo>
                    <a:pt x="1550559" y="2687094"/>
                    <a:pt x="1557793" y="2665443"/>
                    <a:pt x="1573446" y="2643538"/>
                  </a:cubicBezTo>
                  <a:cubicBezTo>
                    <a:pt x="1589100" y="2621632"/>
                    <a:pt x="1610876" y="2601876"/>
                    <a:pt x="1638774" y="2584268"/>
                  </a:cubicBezTo>
                  <a:close/>
                  <a:moveTo>
                    <a:pt x="1323311" y="2783367"/>
                  </a:moveTo>
                  <a:cubicBezTo>
                    <a:pt x="1358971" y="2760861"/>
                    <a:pt x="1392660" y="2749058"/>
                    <a:pt x="1424378" y="2747959"/>
                  </a:cubicBezTo>
                  <a:cubicBezTo>
                    <a:pt x="1456095" y="2746860"/>
                    <a:pt x="1483671" y="2754535"/>
                    <a:pt x="1507105" y="2770983"/>
                  </a:cubicBezTo>
                  <a:cubicBezTo>
                    <a:pt x="1530539" y="2787432"/>
                    <a:pt x="1555031" y="2815898"/>
                    <a:pt x="1580582" y="2856382"/>
                  </a:cubicBezTo>
                  <a:lnTo>
                    <a:pt x="1615533" y="2911760"/>
                  </a:lnTo>
                  <a:lnTo>
                    <a:pt x="1450974" y="3015618"/>
                  </a:lnTo>
                  <a:lnTo>
                    <a:pt x="1507967" y="3105922"/>
                  </a:lnTo>
                  <a:cubicBezTo>
                    <a:pt x="1519882" y="3124800"/>
                    <a:pt x="1528924" y="3136106"/>
                    <a:pt x="1535094" y="3139839"/>
                  </a:cubicBezTo>
                  <a:cubicBezTo>
                    <a:pt x="1541262" y="3143571"/>
                    <a:pt x="1548228" y="3142989"/>
                    <a:pt x="1555989" y="3138090"/>
                  </a:cubicBezTo>
                  <a:cubicBezTo>
                    <a:pt x="1565637" y="3132001"/>
                    <a:pt x="1569804" y="3124312"/>
                    <a:pt x="1568488" y="3115022"/>
                  </a:cubicBezTo>
                  <a:cubicBezTo>
                    <a:pt x="1567172" y="3105733"/>
                    <a:pt x="1559960" y="3090706"/>
                    <a:pt x="1546854" y="3069939"/>
                  </a:cubicBezTo>
                  <a:lnTo>
                    <a:pt x="1512102" y="3014877"/>
                  </a:lnTo>
                  <a:lnTo>
                    <a:pt x="1632611" y="2938819"/>
                  </a:lnTo>
                  <a:lnTo>
                    <a:pt x="1652072" y="2969655"/>
                  </a:lnTo>
                  <a:cubicBezTo>
                    <a:pt x="1668356" y="2995455"/>
                    <a:pt x="1679241" y="3016304"/>
                    <a:pt x="1684728" y="3032200"/>
                  </a:cubicBezTo>
                  <a:cubicBezTo>
                    <a:pt x="1690214" y="3048097"/>
                    <a:pt x="1691943" y="3067684"/>
                    <a:pt x="1689915" y="3090963"/>
                  </a:cubicBezTo>
                  <a:cubicBezTo>
                    <a:pt x="1687889" y="3114241"/>
                    <a:pt x="1680179" y="3135605"/>
                    <a:pt x="1666790" y="3155055"/>
                  </a:cubicBezTo>
                  <a:cubicBezTo>
                    <a:pt x="1653400" y="3174505"/>
                    <a:pt x="1632861" y="3192968"/>
                    <a:pt x="1605173" y="3210443"/>
                  </a:cubicBezTo>
                  <a:cubicBezTo>
                    <a:pt x="1578322" y="3227389"/>
                    <a:pt x="1552170" y="3238468"/>
                    <a:pt x="1526715" y="3243681"/>
                  </a:cubicBezTo>
                  <a:cubicBezTo>
                    <a:pt x="1501260" y="3248894"/>
                    <a:pt x="1478547" y="3248343"/>
                    <a:pt x="1458576" y="3242029"/>
                  </a:cubicBezTo>
                  <a:cubicBezTo>
                    <a:pt x="1438605" y="3235714"/>
                    <a:pt x="1421287" y="3225818"/>
                    <a:pt x="1406621" y="3212342"/>
                  </a:cubicBezTo>
                  <a:cubicBezTo>
                    <a:pt x="1391956" y="3198865"/>
                    <a:pt x="1374827" y="3176605"/>
                    <a:pt x="1355233" y="3145560"/>
                  </a:cubicBezTo>
                  <a:lnTo>
                    <a:pt x="1278382" y="3023792"/>
                  </a:lnTo>
                  <a:cubicBezTo>
                    <a:pt x="1255346" y="2987293"/>
                    <a:pt x="1242105" y="2955392"/>
                    <a:pt x="1238659" y="2928089"/>
                  </a:cubicBezTo>
                  <a:cubicBezTo>
                    <a:pt x="1235214" y="2900785"/>
                    <a:pt x="1241171" y="2874440"/>
                    <a:pt x="1256534" y="2849051"/>
                  </a:cubicBezTo>
                  <a:cubicBezTo>
                    <a:pt x="1271895" y="2823664"/>
                    <a:pt x="1294154" y="2801769"/>
                    <a:pt x="1323311" y="2783367"/>
                  </a:cubicBezTo>
                  <a:close/>
                  <a:moveTo>
                    <a:pt x="1001745" y="2986318"/>
                  </a:moveTo>
                  <a:cubicBezTo>
                    <a:pt x="1034887" y="2965401"/>
                    <a:pt x="1067640" y="2954556"/>
                    <a:pt x="1100004" y="2953782"/>
                  </a:cubicBezTo>
                  <a:cubicBezTo>
                    <a:pt x="1132367" y="2953009"/>
                    <a:pt x="1159182" y="2960871"/>
                    <a:pt x="1180446" y="2977369"/>
                  </a:cubicBezTo>
                  <a:cubicBezTo>
                    <a:pt x="1201711" y="2993866"/>
                    <a:pt x="1224721" y="3021728"/>
                    <a:pt x="1249478" y="3060953"/>
                  </a:cubicBezTo>
                  <a:lnTo>
                    <a:pt x="1129598" y="3136614"/>
                  </a:lnTo>
                  <a:lnTo>
                    <a:pt x="1099215" y="3088473"/>
                  </a:lnTo>
                  <a:cubicBezTo>
                    <a:pt x="1088624" y="3071692"/>
                    <a:pt x="1080079" y="3061172"/>
                    <a:pt x="1073579" y="3056915"/>
                  </a:cubicBezTo>
                  <a:cubicBezTo>
                    <a:pt x="1067079" y="3052658"/>
                    <a:pt x="1060158" y="3052847"/>
                    <a:pt x="1052816" y="3057480"/>
                  </a:cubicBezTo>
                  <a:cubicBezTo>
                    <a:pt x="1045475" y="3062113"/>
                    <a:pt x="1042200" y="3067846"/>
                    <a:pt x="1042992" y="3074679"/>
                  </a:cubicBezTo>
                  <a:cubicBezTo>
                    <a:pt x="1043785" y="3081512"/>
                    <a:pt x="1049940" y="3094053"/>
                    <a:pt x="1061458" y="3112303"/>
                  </a:cubicBezTo>
                  <a:lnTo>
                    <a:pt x="1185771" y="3309270"/>
                  </a:lnTo>
                  <a:cubicBezTo>
                    <a:pt x="1195171" y="3324163"/>
                    <a:pt x="1204108" y="3334142"/>
                    <a:pt x="1212583" y="3339205"/>
                  </a:cubicBezTo>
                  <a:cubicBezTo>
                    <a:pt x="1221059" y="3344269"/>
                    <a:pt x="1228967" y="3344484"/>
                    <a:pt x="1236310" y="3339850"/>
                  </a:cubicBezTo>
                  <a:cubicBezTo>
                    <a:pt x="1244909" y="3334423"/>
                    <a:pt x="1248281" y="3326868"/>
                    <a:pt x="1246424" y="3317187"/>
                  </a:cubicBezTo>
                  <a:cubicBezTo>
                    <a:pt x="1244568" y="3307506"/>
                    <a:pt x="1236821" y="3291863"/>
                    <a:pt x="1223185" y="3270258"/>
                  </a:cubicBezTo>
                  <a:lnTo>
                    <a:pt x="1191809" y="3220544"/>
                  </a:lnTo>
                  <a:lnTo>
                    <a:pt x="1305081" y="3149054"/>
                  </a:lnTo>
                  <a:cubicBezTo>
                    <a:pt x="1325921" y="3182539"/>
                    <a:pt x="1340503" y="3208314"/>
                    <a:pt x="1348825" y="3226381"/>
                  </a:cubicBezTo>
                  <a:cubicBezTo>
                    <a:pt x="1357147" y="3244447"/>
                    <a:pt x="1360910" y="3265977"/>
                    <a:pt x="1360113" y="3290972"/>
                  </a:cubicBezTo>
                  <a:cubicBezTo>
                    <a:pt x="1359316" y="3315968"/>
                    <a:pt x="1352186" y="3338947"/>
                    <a:pt x="1338724" y="3359909"/>
                  </a:cubicBezTo>
                  <a:cubicBezTo>
                    <a:pt x="1325262" y="3380871"/>
                    <a:pt x="1304477" y="3400222"/>
                    <a:pt x="1276369" y="3417962"/>
                  </a:cubicBezTo>
                  <a:cubicBezTo>
                    <a:pt x="1240499" y="3440601"/>
                    <a:pt x="1208204" y="3452403"/>
                    <a:pt x="1179483" y="3453371"/>
                  </a:cubicBezTo>
                  <a:cubicBezTo>
                    <a:pt x="1150762" y="3454339"/>
                    <a:pt x="1125065" y="3446505"/>
                    <a:pt x="1102394" y="3429869"/>
                  </a:cubicBezTo>
                  <a:cubicBezTo>
                    <a:pt x="1079721" y="3413233"/>
                    <a:pt x="1055543" y="3384568"/>
                    <a:pt x="1029860" y="3343874"/>
                  </a:cubicBezTo>
                  <a:lnTo>
                    <a:pt x="954994" y="3225253"/>
                  </a:lnTo>
                  <a:cubicBezTo>
                    <a:pt x="932620" y="3189803"/>
                    <a:pt x="919307" y="3160808"/>
                    <a:pt x="915054" y="3138266"/>
                  </a:cubicBezTo>
                  <a:cubicBezTo>
                    <a:pt x="910800" y="3115726"/>
                    <a:pt x="915847" y="3090028"/>
                    <a:pt x="930195" y="3061174"/>
                  </a:cubicBezTo>
                  <a:cubicBezTo>
                    <a:pt x="944542" y="3032320"/>
                    <a:pt x="968392" y="3007368"/>
                    <a:pt x="1001745" y="2986318"/>
                  </a:cubicBezTo>
                  <a:close/>
                  <a:moveTo>
                    <a:pt x="832969" y="3092838"/>
                  </a:moveTo>
                  <a:lnTo>
                    <a:pt x="925707" y="3239777"/>
                  </a:lnTo>
                  <a:cubicBezTo>
                    <a:pt x="902423" y="3254472"/>
                    <a:pt x="887313" y="3268409"/>
                    <a:pt x="880377" y="3281586"/>
                  </a:cubicBezTo>
                  <a:cubicBezTo>
                    <a:pt x="873441" y="3294763"/>
                    <a:pt x="872256" y="3307757"/>
                    <a:pt x="876823" y="3320567"/>
                  </a:cubicBezTo>
                  <a:cubicBezTo>
                    <a:pt x="881387" y="3333379"/>
                    <a:pt x="896446" y="3360026"/>
                    <a:pt x="921996" y="3400511"/>
                  </a:cubicBezTo>
                  <a:lnTo>
                    <a:pt x="1026054" y="3565385"/>
                  </a:lnTo>
                  <a:lnTo>
                    <a:pt x="898938" y="3645611"/>
                  </a:lnTo>
                  <a:lnTo>
                    <a:pt x="635419" y="3228078"/>
                  </a:lnTo>
                  <a:lnTo>
                    <a:pt x="762535" y="3147851"/>
                  </a:lnTo>
                  <a:lnTo>
                    <a:pt x="792154" y="3205933"/>
                  </a:lnTo>
                  <a:cubicBezTo>
                    <a:pt x="785794" y="3154960"/>
                    <a:pt x="799399" y="3117261"/>
                    <a:pt x="832969" y="3092838"/>
                  </a:cubicBezTo>
                  <a:close/>
                  <a:moveTo>
                    <a:pt x="438216" y="3341980"/>
                  </a:moveTo>
                  <a:cubicBezTo>
                    <a:pt x="466743" y="3323975"/>
                    <a:pt x="493914" y="3312766"/>
                    <a:pt x="519727" y="3308354"/>
                  </a:cubicBezTo>
                  <a:cubicBezTo>
                    <a:pt x="545541" y="3303942"/>
                    <a:pt x="568309" y="3305045"/>
                    <a:pt x="588032" y="3311662"/>
                  </a:cubicBezTo>
                  <a:cubicBezTo>
                    <a:pt x="607755" y="3318281"/>
                    <a:pt x="624229" y="3327536"/>
                    <a:pt x="637454" y="3339428"/>
                  </a:cubicBezTo>
                  <a:cubicBezTo>
                    <a:pt x="650679" y="3351320"/>
                    <a:pt x="666626" y="3372054"/>
                    <a:pt x="685293" y="3401630"/>
                  </a:cubicBezTo>
                  <a:lnTo>
                    <a:pt x="749832" y="3503890"/>
                  </a:lnTo>
                  <a:cubicBezTo>
                    <a:pt x="773529" y="3541437"/>
                    <a:pt x="789017" y="3570161"/>
                    <a:pt x="796296" y="3590058"/>
                  </a:cubicBezTo>
                  <a:cubicBezTo>
                    <a:pt x="803574" y="3609957"/>
                    <a:pt x="805824" y="3631416"/>
                    <a:pt x="803047" y="3654434"/>
                  </a:cubicBezTo>
                  <a:cubicBezTo>
                    <a:pt x="800269" y="3677453"/>
                    <a:pt x="791462" y="3698704"/>
                    <a:pt x="776626" y="3718187"/>
                  </a:cubicBezTo>
                  <a:cubicBezTo>
                    <a:pt x="761791" y="3737669"/>
                    <a:pt x="741787" y="3755354"/>
                    <a:pt x="716616" y="3771241"/>
                  </a:cubicBezTo>
                  <a:cubicBezTo>
                    <a:pt x="688508" y="3788981"/>
                    <a:pt x="662746" y="3800913"/>
                    <a:pt x="639333" y="3807037"/>
                  </a:cubicBezTo>
                  <a:cubicBezTo>
                    <a:pt x="615920" y="3813161"/>
                    <a:pt x="594873" y="3813392"/>
                    <a:pt x="576193" y="3807729"/>
                  </a:cubicBezTo>
                  <a:cubicBezTo>
                    <a:pt x="557514" y="3802065"/>
                    <a:pt x="540273" y="3791828"/>
                    <a:pt x="524471" y="3777015"/>
                  </a:cubicBezTo>
                  <a:cubicBezTo>
                    <a:pt x="508669" y="3762203"/>
                    <a:pt x="489582" y="3737071"/>
                    <a:pt x="467209" y="3701622"/>
                  </a:cubicBezTo>
                  <a:lnTo>
                    <a:pt x="399691" y="3594642"/>
                  </a:lnTo>
                  <a:cubicBezTo>
                    <a:pt x="375199" y="3555836"/>
                    <a:pt x="360263" y="3522878"/>
                    <a:pt x="354885" y="3495767"/>
                  </a:cubicBezTo>
                  <a:cubicBezTo>
                    <a:pt x="349507" y="3468656"/>
                    <a:pt x="353557" y="3441609"/>
                    <a:pt x="367031" y="3414626"/>
                  </a:cubicBezTo>
                  <a:cubicBezTo>
                    <a:pt x="380506" y="3387642"/>
                    <a:pt x="404235" y="3363427"/>
                    <a:pt x="438216" y="3341980"/>
                  </a:cubicBezTo>
                  <a:close/>
                  <a:moveTo>
                    <a:pt x="4610164" y="641610"/>
                  </a:moveTo>
                  <a:lnTo>
                    <a:pt x="4737595" y="561184"/>
                  </a:lnTo>
                  <a:lnTo>
                    <a:pt x="4779099" y="626945"/>
                  </a:lnTo>
                  <a:lnTo>
                    <a:pt x="4813395" y="605300"/>
                  </a:lnTo>
                  <a:lnTo>
                    <a:pt x="4855097" y="671375"/>
                  </a:lnTo>
                  <a:lnTo>
                    <a:pt x="4820801" y="693020"/>
                  </a:lnTo>
                  <a:lnTo>
                    <a:pt x="4961795" y="916418"/>
                  </a:lnTo>
                  <a:cubicBezTo>
                    <a:pt x="4979138" y="943897"/>
                    <a:pt x="4990218" y="958316"/>
                    <a:pt x="4995035" y="959676"/>
                  </a:cubicBezTo>
                  <a:cubicBezTo>
                    <a:pt x="4999853" y="961035"/>
                    <a:pt x="5012645" y="955161"/>
                    <a:pt x="5033412" y="942055"/>
                  </a:cubicBezTo>
                  <a:lnTo>
                    <a:pt x="5075908" y="1009389"/>
                  </a:lnTo>
                  <a:lnTo>
                    <a:pt x="5024621" y="1041758"/>
                  </a:lnTo>
                  <a:cubicBezTo>
                    <a:pt x="4995674" y="1060027"/>
                    <a:pt x="4974251" y="1071861"/>
                    <a:pt x="4960353" y="1077260"/>
                  </a:cubicBezTo>
                  <a:cubicBezTo>
                    <a:pt x="4946453" y="1082659"/>
                    <a:pt x="4932038" y="1083984"/>
                    <a:pt x="4917105" y="1081236"/>
                  </a:cubicBezTo>
                  <a:cubicBezTo>
                    <a:pt x="4902171" y="1078489"/>
                    <a:pt x="4890009" y="1072232"/>
                    <a:pt x="4880619" y="1062466"/>
                  </a:cubicBezTo>
                  <a:cubicBezTo>
                    <a:pt x="4871228" y="1052700"/>
                    <a:pt x="4853428" y="1027050"/>
                    <a:pt x="4827215" y="985517"/>
                  </a:cubicBezTo>
                  <a:lnTo>
                    <a:pt x="4693370" y="773446"/>
                  </a:lnTo>
                  <a:lnTo>
                    <a:pt x="4665996" y="790723"/>
                  </a:lnTo>
                  <a:lnTo>
                    <a:pt x="4624293" y="724648"/>
                  </a:lnTo>
                  <a:lnTo>
                    <a:pt x="4651668" y="707371"/>
                  </a:lnTo>
                  <a:close/>
                  <a:moveTo>
                    <a:pt x="4416846" y="763619"/>
                  </a:moveTo>
                  <a:lnTo>
                    <a:pt x="4544277" y="683193"/>
                  </a:lnTo>
                  <a:lnTo>
                    <a:pt x="4585781" y="748954"/>
                  </a:lnTo>
                  <a:lnTo>
                    <a:pt x="4620077" y="727309"/>
                  </a:lnTo>
                  <a:lnTo>
                    <a:pt x="4661780" y="793384"/>
                  </a:lnTo>
                  <a:lnTo>
                    <a:pt x="4627483" y="815030"/>
                  </a:lnTo>
                  <a:lnTo>
                    <a:pt x="4768477" y="1038427"/>
                  </a:lnTo>
                  <a:cubicBezTo>
                    <a:pt x="4785820" y="1065906"/>
                    <a:pt x="4796900" y="1080326"/>
                    <a:pt x="4801718" y="1081685"/>
                  </a:cubicBezTo>
                  <a:cubicBezTo>
                    <a:pt x="4806535" y="1083044"/>
                    <a:pt x="4819327" y="1077170"/>
                    <a:pt x="4840094" y="1064064"/>
                  </a:cubicBezTo>
                  <a:lnTo>
                    <a:pt x="4882590" y="1131398"/>
                  </a:lnTo>
                  <a:lnTo>
                    <a:pt x="4831303" y="1163767"/>
                  </a:lnTo>
                  <a:cubicBezTo>
                    <a:pt x="4802356" y="1182036"/>
                    <a:pt x="4780934" y="1193870"/>
                    <a:pt x="4767035" y="1199269"/>
                  </a:cubicBezTo>
                  <a:cubicBezTo>
                    <a:pt x="4753136" y="1204668"/>
                    <a:pt x="4738720" y="1205993"/>
                    <a:pt x="4723787" y="1203246"/>
                  </a:cubicBezTo>
                  <a:cubicBezTo>
                    <a:pt x="4708853" y="1200498"/>
                    <a:pt x="4696692" y="1194241"/>
                    <a:pt x="4687301" y="1184475"/>
                  </a:cubicBezTo>
                  <a:cubicBezTo>
                    <a:pt x="4677911" y="1174709"/>
                    <a:pt x="4660110" y="1149059"/>
                    <a:pt x="4633897" y="1107526"/>
                  </a:cubicBezTo>
                  <a:lnTo>
                    <a:pt x="4500052" y="895456"/>
                  </a:lnTo>
                  <a:lnTo>
                    <a:pt x="4472678" y="912732"/>
                  </a:lnTo>
                  <a:lnTo>
                    <a:pt x="4430976" y="846657"/>
                  </a:lnTo>
                  <a:lnTo>
                    <a:pt x="4458350" y="829380"/>
                  </a:lnTo>
                  <a:close/>
                  <a:moveTo>
                    <a:pt x="3337489" y="1444837"/>
                  </a:moveTo>
                  <a:lnTo>
                    <a:pt x="3464920" y="1364411"/>
                  </a:lnTo>
                  <a:lnTo>
                    <a:pt x="3506424" y="1430172"/>
                  </a:lnTo>
                  <a:lnTo>
                    <a:pt x="3540720" y="1408526"/>
                  </a:lnTo>
                  <a:lnTo>
                    <a:pt x="3582422" y="1474602"/>
                  </a:lnTo>
                  <a:lnTo>
                    <a:pt x="3548126" y="1496247"/>
                  </a:lnTo>
                  <a:lnTo>
                    <a:pt x="3689120" y="1719645"/>
                  </a:lnTo>
                  <a:cubicBezTo>
                    <a:pt x="3706463" y="1747124"/>
                    <a:pt x="3717543" y="1761543"/>
                    <a:pt x="3722360" y="1762903"/>
                  </a:cubicBezTo>
                  <a:cubicBezTo>
                    <a:pt x="3727178" y="1764261"/>
                    <a:pt x="3739970" y="1758388"/>
                    <a:pt x="3760737" y="1745282"/>
                  </a:cubicBezTo>
                  <a:lnTo>
                    <a:pt x="3803233" y="1812616"/>
                  </a:lnTo>
                  <a:lnTo>
                    <a:pt x="3751946" y="1844984"/>
                  </a:lnTo>
                  <a:cubicBezTo>
                    <a:pt x="3722999" y="1863254"/>
                    <a:pt x="3701577" y="1875088"/>
                    <a:pt x="3687678" y="1880487"/>
                  </a:cubicBezTo>
                  <a:cubicBezTo>
                    <a:pt x="3673779" y="1885885"/>
                    <a:pt x="3659363" y="1887211"/>
                    <a:pt x="3644430" y="1884463"/>
                  </a:cubicBezTo>
                  <a:cubicBezTo>
                    <a:pt x="3629496" y="1881715"/>
                    <a:pt x="3617335" y="1875458"/>
                    <a:pt x="3607944" y="1865693"/>
                  </a:cubicBezTo>
                  <a:cubicBezTo>
                    <a:pt x="3598554" y="1855926"/>
                    <a:pt x="3580753" y="1830277"/>
                    <a:pt x="3554540" y="1788744"/>
                  </a:cubicBezTo>
                  <a:lnTo>
                    <a:pt x="3420695" y="1576673"/>
                  </a:lnTo>
                  <a:lnTo>
                    <a:pt x="3393321" y="1593950"/>
                  </a:lnTo>
                  <a:lnTo>
                    <a:pt x="3351618" y="1527875"/>
                  </a:lnTo>
                  <a:lnTo>
                    <a:pt x="3378993" y="1510598"/>
                  </a:lnTo>
                  <a:close/>
                  <a:moveTo>
                    <a:pt x="5418429" y="80890"/>
                  </a:moveTo>
                  <a:lnTo>
                    <a:pt x="5545546" y="663"/>
                  </a:lnTo>
                  <a:lnTo>
                    <a:pt x="5680668" y="214409"/>
                  </a:lnTo>
                  <a:lnTo>
                    <a:pt x="5643334" y="67419"/>
                  </a:lnTo>
                  <a:lnTo>
                    <a:pt x="5750156" y="0"/>
                  </a:lnTo>
                  <a:lnTo>
                    <a:pt x="5803505" y="198857"/>
                  </a:lnTo>
                  <a:lnTo>
                    <a:pt x="6029093" y="407803"/>
                  </a:lnTo>
                  <a:lnTo>
                    <a:pt x="5906853" y="484952"/>
                  </a:lnTo>
                  <a:lnTo>
                    <a:pt x="5752356" y="327996"/>
                  </a:lnTo>
                  <a:lnTo>
                    <a:pt x="5867051" y="510073"/>
                  </a:lnTo>
                  <a:lnTo>
                    <a:pt x="5739935" y="590300"/>
                  </a:lnTo>
                  <a:close/>
                  <a:moveTo>
                    <a:pt x="1758231" y="2390961"/>
                  </a:moveTo>
                  <a:lnTo>
                    <a:pt x="1843500" y="2337145"/>
                  </a:lnTo>
                  <a:lnTo>
                    <a:pt x="1872295" y="2382768"/>
                  </a:lnTo>
                  <a:cubicBezTo>
                    <a:pt x="1887255" y="2406472"/>
                    <a:pt x="1896768" y="2427820"/>
                    <a:pt x="1900834" y="2446812"/>
                  </a:cubicBezTo>
                  <a:cubicBezTo>
                    <a:pt x="1904902" y="2465804"/>
                    <a:pt x="1903303" y="2484998"/>
                    <a:pt x="1896040" y="2504395"/>
                  </a:cubicBezTo>
                  <a:cubicBezTo>
                    <a:pt x="1888775" y="2523792"/>
                    <a:pt x="1877525" y="2540939"/>
                    <a:pt x="1862288" y="2555835"/>
                  </a:cubicBezTo>
                  <a:lnTo>
                    <a:pt x="1839054" y="2519022"/>
                  </a:lnTo>
                  <a:cubicBezTo>
                    <a:pt x="1847272" y="2504156"/>
                    <a:pt x="1848446" y="2490215"/>
                    <a:pt x="1842578" y="2477200"/>
                  </a:cubicBezTo>
                  <a:lnTo>
                    <a:pt x="1821182" y="2490704"/>
                  </a:lnTo>
                  <a:close/>
                  <a:moveTo>
                    <a:pt x="177393" y="3388680"/>
                  </a:moveTo>
                  <a:lnTo>
                    <a:pt x="223961" y="3359290"/>
                  </a:lnTo>
                  <a:lnTo>
                    <a:pt x="264670" y="3423792"/>
                  </a:lnTo>
                  <a:cubicBezTo>
                    <a:pt x="238450" y="3440340"/>
                    <a:pt x="223741" y="3451310"/>
                    <a:pt x="220544" y="3456701"/>
                  </a:cubicBezTo>
                  <a:cubicBezTo>
                    <a:pt x="217346" y="3462092"/>
                    <a:pt x="219323" y="3470451"/>
                    <a:pt x="226472" y="3481778"/>
                  </a:cubicBezTo>
                  <a:lnTo>
                    <a:pt x="234812" y="3494993"/>
                  </a:lnTo>
                  <a:lnTo>
                    <a:pt x="288302" y="3461234"/>
                  </a:lnTo>
                  <a:lnTo>
                    <a:pt x="330004" y="3527310"/>
                  </a:lnTo>
                  <a:lnTo>
                    <a:pt x="299798" y="3546374"/>
                  </a:lnTo>
                  <a:lnTo>
                    <a:pt x="515260" y="3887763"/>
                  </a:lnTo>
                  <a:lnTo>
                    <a:pt x="388143" y="3967991"/>
                  </a:lnTo>
                  <a:lnTo>
                    <a:pt x="172681" y="3626601"/>
                  </a:lnTo>
                  <a:lnTo>
                    <a:pt x="146565" y="3643084"/>
                  </a:lnTo>
                  <a:lnTo>
                    <a:pt x="104863" y="3577009"/>
                  </a:lnTo>
                  <a:lnTo>
                    <a:pt x="130979" y="3560526"/>
                  </a:lnTo>
                  <a:cubicBezTo>
                    <a:pt x="113636" y="3533047"/>
                    <a:pt x="102996" y="3514097"/>
                    <a:pt x="99059" y="3503676"/>
                  </a:cubicBezTo>
                  <a:cubicBezTo>
                    <a:pt x="95121" y="3493255"/>
                    <a:pt x="94592" y="3482076"/>
                    <a:pt x="97472" y="3470139"/>
                  </a:cubicBezTo>
                  <a:cubicBezTo>
                    <a:pt x="100351" y="3458203"/>
                    <a:pt x="107311" y="3446110"/>
                    <a:pt x="118353" y="3433862"/>
                  </a:cubicBezTo>
                  <a:cubicBezTo>
                    <a:pt x="129395" y="3421613"/>
                    <a:pt x="149075" y="3406552"/>
                    <a:pt x="177393" y="33886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-886590" y="-3969915"/>
              <a:ext cx="1773176" cy="611311"/>
            </a:xfrm>
            <a:custGeom>
              <a:avLst/>
              <a:gdLst/>
              <a:ahLst/>
              <a:cxnLst/>
              <a:rect l="l" t="t" r="r" b="b"/>
              <a:pathLst>
                <a:path w="1773176" h="611311">
                  <a:moveTo>
                    <a:pt x="1209638" y="187151"/>
                  </a:moveTo>
                  <a:cubicBezTo>
                    <a:pt x="1199220" y="187151"/>
                    <a:pt x="1192771" y="190313"/>
                    <a:pt x="1190291" y="196639"/>
                  </a:cubicBezTo>
                  <a:cubicBezTo>
                    <a:pt x="1187810" y="202964"/>
                    <a:pt x="1186570" y="220017"/>
                    <a:pt x="1186570" y="247798"/>
                  </a:cubicBezTo>
                  <a:lnTo>
                    <a:pt x="1186570" y="283889"/>
                  </a:lnTo>
                  <a:lnTo>
                    <a:pt x="1230474" y="283889"/>
                  </a:lnTo>
                  <a:lnTo>
                    <a:pt x="1230474" y="247798"/>
                  </a:lnTo>
                  <a:cubicBezTo>
                    <a:pt x="1230474" y="222250"/>
                    <a:pt x="1229110" y="205754"/>
                    <a:pt x="1226381" y="198313"/>
                  </a:cubicBezTo>
                  <a:cubicBezTo>
                    <a:pt x="1223653" y="190872"/>
                    <a:pt x="1218072" y="187151"/>
                    <a:pt x="1209638" y="187151"/>
                  </a:cubicBezTo>
                  <a:close/>
                  <a:moveTo>
                    <a:pt x="199430" y="134317"/>
                  </a:moveTo>
                  <a:cubicBezTo>
                    <a:pt x="183474" y="249663"/>
                    <a:pt x="173453" y="333998"/>
                    <a:pt x="169368" y="387325"/>
                  </a:cubicBezTo>
                  <a:lnTo>
                    <a:pt x="223289" y="387325"/>
                  </a:lnTo>
                  <a:cubicBezTo>
                    <a:pt x="215363" y="319096"/>
                    <a:pt x="207410" y="234760"/>
                    <a:pt x="199430" y="134317"/>
                  </a:cubicBezTo>
                  <a:close/>
                  <a:moveTo>
                    <a:pt x="831168" y="108644"/>
                  </a:moveTo>
                  <a:lnTo>
                    <a:pt x="985949" y="108644"/>
                  </a:lnTo>
                  <a:lnTo>
                    <a:pt x="985949" y="602381"/>
                  </a:lnTo>
                  <a:lnTo>
                    <a:pt x="831168" y="602381"/>
                  </a:lnTo>
                  <a:close/>
                  <a:moveTo>
                    <a:pt x="1202569" y="99714"/>
                  </a:moveTo>
                  <a:cubicBezTo>
                    <a:pt x="1244737" y="99714"/>
                    <a:pt x="1279525" y="107714"/>
                    <a:pt x="1306935" y="123713"/>
                  </a:cubicBezTo>
                  <a:cubicBezTo>
                    <a:pt x="1334344" y="139712"/>
                    <a:pt x="1353567" y="160920"/>
                    <a:pt x="1364605" y="187337"/>
                  </a:cubicBezTo>
                  <a:cubicBezTo>
                    <a:pt x="1375643" y="213754"/>
                    <a:pt x="1381163" y="250899"/>
                    <a:pt x="1381163" y="298772"/>
                  </a:cubicBezTo>
                  <a:lnTo>
                    <a:pt x="1381163" y="364256"/>
                  </a:lnTo>
                  <a:lnTo>
                    <a:pt x="1186570" y="364256"/>
                  </a:lnTo>
                  <a:lnTo>
                    <a:pt x="1186570" y="471041"/>
                  </a:lnTo>
                  <a:cubicBezTo>
                    <a:pt x="1186570" y="493365"/>
                    <a:pt x="1188182" y="507751"/>
                    <a:pt x="1191407" y="514201"/>
                  </a:cubicBezTo>
                  <a:cubicBezTo>
                    <a:pt x="1194631" y="520650"/>
                    <a:pt x="1200833" y="523875"/>
                    <a:pt x="1210010" y="523875"/>
                  </a:cubicBezTo>
                  <a:cubicBezTo>
                    <a:pt x="1221420" y="523875"/>
                    <a:pt x="1229048" y="519596"/>
                    <a:pt x="1232893" y="511038"/>
                  </a:cubicBezTo>
                  <a:cubicBezTo>
                    <a:pt x="1236737" y="502480"/>
                    <a:pt x="1238660" y="485923"/>
                    <a:pt x="1238660" y="461367"/>
                  </a:cubicBezTo>
                  <a:lnTo>
                    <a:pt x="1238660" y="396254"/>
                  </a:lnTo>
                  <a:lnTo>
                    <a:pt x="1381163" y="396254"/>
                  </a:lnTo>
                  <a:lnTo>
                    <a:pt x="1381163" y="432717"/>
                  </a:lnTo>
                  <a:cubicBezTo>
                    <a:pt x="1381163" y="463227"/>
                    <a:pt x="1379240" y="486668"/>
                    <a:pt x="1375395" y="503039"/>
                  </a:cubicBezTo>
                  <a:cubicBezTo>
                    <a:pt x="1371551" y="519410"/>
                    <a:pt x="1362559" y="536897"/>
                    <a:pt x="1348420" y="555501"/>
                  </a:cubicBezTo>
                  <a:cubicBezTo>
                    <a:pt x="1334282" y="574104"/>
                    <a:pt x="1316360" y="588057"/>
                    <a:pt x="1294656" y="597358"/>
                  </a:cubicBezTo>
                  <a:cubicBezTo>
                    <a:pt x="1272952" y="606660"/>
                    <a:pt x="1245729" y="611311"/>
                    <a:pt x="1212987" y="611311"/>
                  </a:cubicBezTo>
                  <a:cubicBezTo>
                    <a:pt x="1181237" y="611311"/>
                    <a:pt x="1153207" y="606722"/>
                    <a:pt x="1128899" y="597544"/>
                  </a:cubicBezTo>
                  <a:cubicBezTo>
                    <a:pt x="1104590" y="588367"/>
                    <a:pt x="1085677" y="575778"/>
                    <a:pt x="1072158" y="559779"/>
                  </a:cubicBezTo>
                  <a:cubicBezTo>
                    <a:pt x="1058639" y="543780"/>
                    <a:pt x="1049276" y="526169"/>
                    <a:pt x="1044067" y="506945"/>
                  </a:cubicBezTo>
                  <a:cubicBezTo>
                    <a:pt x="1038858" y="487722"/>
                    <a:pt x="1036253" y="459754"/>
                    <a:pt x="1036253" y="423043"/>
                  </a:cubicBezTo>
                  <a:lnTo>
                    <a:pt x="1036253" y="279052"/>
                  </a:lnTo>
                  <a:cubicBezTo>
                    <a:pt x="1036253" y="235892"/>
                    <a:pt x="1042082" y="201848"/>
                    <a:pt x="1053741" y="176919"/>
                  </a:cubicBezTo>
                  <a:cubicBezTo>
                    <a:pt x="1065399" y="151990"/>
                    <a:pt x="1084498" y="132891"/>
                    <a:pt x="1111039" y="119620"/>
                  </a:cubicBezTo>
                  <a:cubicBezTo>
                    <a:pt x="1137581" y="106350"/>
                    <a:pt x="1168090" y="99714"/>
                    <a:pt x="1202569" y="99714"/>
                  </a:cubicBezTo>
                  <a:close/>
                  <a:moveTo>
                    <a:pt x="1622859" y="0"/>
                  </a:moveTo>
                  <a:lnTo>
                    <a:pt x="1773176" y="0"/>
                  </a:lnTo>
                  <a:lnTo>
                    <a:pt x="1773176" y="232033"/>
                  </a:lnTo>
                  <a:lnTo>
                    <a:pt x="1622522" y="470737"/>
                  </a:lnTo>
                  <a:lnTo>
                    <a:pt x="1622859" y="461367"/>
                  </a:lnTo>
                  <a:lnTo>
                    <a:pt x="1622859" y="232916"/>
                  </a:lnTo>
                  <a:cubicBezTo>
                    <a:pt x="1622859" y="214808"/>
                    <a:pt x="1621309" y="202654"/>
                    <a:pt x="1618209" y="196453"/>
                  </a:cubicBezTo>
                  <a:cubicBezTo>
                    <a:pt x="1615108" y="190251"/>
                    <a:pt x="1608969" y="187151"/>
                    <a:pt x="1599791" y="187151"/>
                  </a:cubicBezTo>
                  <a:cubicBezTo>
                    <a:pt x="1590861" y="187151"/>
                    <a:pt x="1584846" y="189941"/>
                    <a:pt x="1581746" y="195522"/>
                  </a:cubicBezTo>
                  <a:cubicBezTo>
                    <a:pt x="1578645" y="201104"/>
                    <a:pt x="1577095" y="213568"/>
                    <a:pt x="1577095" y="232916"/>
                  </a:cubicBezTo>
                  <a:lnTo>
                    <a:pt x="1577095" y="474761"/>
                  </a:lnTo>
                  <a:cubicBezTo>
                    <a:pt x="1577095" y="494853"/>
                    <a:pt x="1578583" y="508062"/>
                    <a:pt x="1581560" y="514387"/>
                  </a:cubicBezTo>
                  <a:lnTo>
                    <a:pt x="1591497" y="519895"/>
                  </a:lnTo>
                  <a:lnTo>
                    <a:pt x="1534823" y="609693"/>
                  </a:lnTo>
                  <a:lnTo>
                    <a:pt x="1527609" y="611311"/>
                  </a:lnTo>
                  <a:cubicBezTo>
                    <a:pt x="1504293" y="611311"/>
                    <a:pt x="1484077" y="605172"/>
                    <a:pt x="1466962" y="592894"/>
                  </a:cubicBezTo>
                  <a:cubicBezTo>
                    <a:pt x="1449847" y="580615"/>
                    <a:pt x="1438871" y="566415"/>
                    <a:pt x="1434034" y="550292"/>
                  </a:cubicBezTo>
                  <a:cubicBezTo>
                    <a:pt x="1429197" y="534168"/>
                    <a:pt x="1426778" y="507876"/>
                    <a:pt x="1426778" y="471413"/>
                  </a:cubicBezTo>
                  <a:lnTo>
                    <a:pt x="1426778" y="240357"/>
                  </a:lnTo>
                  <a:cubicBezTo>
                    <a:pt x="1426778" y="202406"/>
                    <a:pt x="1429197" y="175493"/>
                    <a:pt x="1434034" y="159618"/>
                  </a:cubicBezTo>
                  <a:cubicBezTo>
                    <a:pt x="1438871" y="143743"/>
                    <a:pt x="1449971" y="129790"/>
                    <a:pt x="1467334" y="117760"/>
                  </a:cubicBezTo>
                  <a:cubicBezTo>
                    <a:pt x="1484697" y="105729"/>
                    <a:pt x="1505409" y="99714"/>
                    <a:pt x="1529470" y="99714"/>
                  </a:cubicBezTo>
                  <a:cubicBezTo>
                    <a:pt x="1548073" y="99714"/>
                    <a:pt x="1565127" y="103071"/>
                    <a:pt x="1580629" y="109784"/>
                  </a:cubicBezTo>
                  <a:cubicBezTo>
                    <a:pt x="1596133" y="116496"/>
                    <a:pt x="1610209" y="126565"/>
                    <a:pt x="1622859" y="139991"/>
                  </a:cubicBezTo>
                  <a:close/>
                  <a:moveTo>
                    <a:pt x="831168" y="0"/>
                  </a:moveTo>
                  <a:lnTo>
                    <a:pt x="985949" y="0"/>
                  </a:lnTo>
                  <a:lnTo>
                    <a:pt x="985949" y="78506"/>
                  </a:lnTo>
                  <a:lnTo>
                    <a:pt x="831168" y="78506"/>
                  </a:lnTo>
                  <a:close/>
                  <a:moveTo>
                    <a:pt x="621618" y="0"/>
                  </a:moveTo>
                  <a:lnTo>
                    <a:pt x="776399" y="0"/>
                  </a:lnTo>
                  <a:lnTo>
                    <a:pt x="776399" y="602381"/>
                  </a:lnTo>
                  <a:lnTo>
                    <a:pt x="621618" y="602381"/>
                  </a:lnTo>
                  <a:close/>
                  <a:moveTo>
                    <a:pt x="412068" y="0"/>
                  </a:moveTo>
                  <a:lnTo>
                    <a:pt x="566849" y="0"/>
                  </a:lnTo>
                  <a:lnTo>
                    <a:pt x="566849" y="602381"/>
                  </a:lnTo>
                  <a:lnTo>
                    <a:pt x="412068" y="602381"/>
                  </a:lnTo>
                  <a:close/>
                  <a:moveTo>
                    <a:pt x="79902" y="0"/>
                  </a:moveTo>
                  <a:lnTo>
                    <a:pt x="306307" y="0"/>
                  </a:lnTo>
                  <a:lnTo>
                    <a:pt x="395883" y="602381"/>
                  </a:lnTo>
                  <a:lnTo>
                    <a:pt x="235800" y="602381"/>
                  </a:lnTo>
                  <a:lnTo>
                    <a:pt x="227393" y="494109"/>
                  </a:lnTo>
                  <a:lnTo>
                    <a:pt x="171362" y="494109"/>
                  </a:lnTo>
                  <a:lnTo>
                    <a:pt x="161944" y="602381"/>
                  </a:lnTo>
                  <a:lnTo>
                    <a:pt x="0" y="602381"/>
                  </a:lnTo>
                  <a:close/>
                </a:path>
              </a:pathLst>
            </a:custGeom>
            <a:solidFill>
              <a:srgbClr val="100E2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endParaRPr>
            </a:p>
          </p:txBody>
        </p:sp>
      </p:grpSp>
      <p:cxnSp>
        <p:nvCxnSpPr>
          <p:cNvPr id="55" name="直接箭头连接符 54"/>
          <p:cNvCxnSpPr/>
          <p:nvPr/>
        </p:nvCxnSpPr>
        <p:spPr>
          <a:xfrm flipH="1">
            <a:off x="3657600" y="4495800"/>
            <a:ext cx="1" cy="381000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48"/>
          <p:cNvSpPr/>
          <p:nvPr/>
        </p:nvSpPr>
        <p:spPr>
          <a:xfrm>
            <a:off x="3606220" y="4433967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1" name="直接箭头连接符 60"/>
          <p:cNvCxnSpPr/>
          <p:nvPr/>
        </p:nvCxnSpPr>
        <p:spPr>
          <a:xfrm flipV="1">
            <a:off x="5013784" y="3231356"/>
            <a:ext cx="3510" cy="414176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/>
          <p:cNvSpPr/>
          <p:nvPr/>
        </p:nvSpPr>
        <p:spPr>
          <a:xfrm>
            <a:off x="4956246" y="3621264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4" name="直接箭头连接符 63"/>
          <p:cNvCxnSpPr/>
          <p:nvPr/>
        </p:nvCxnSpPr>
        <p:spPr>
          <a:xfrm>
            <a:off x="6083302" y="4489450"/>
            <a:ext cx="3173" cy="387350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/>
          <p:cNvSpPr/>
          <p:nvPr/>
        </p:nvSpPr>
        <p:spPr>
          <a:xfrm>
            <a:off x="6035361" y="4433967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6" name="直接箭头连接符 65"/>
          <p:cNvCxnSpPr/>
          <p:nvPr/>
        </p:nvCxnSpPr>
        <p:spPr>
          <a:xfrm flipV="1">
            <a:off x="7432772" y="3675529"/>
            <a:ext cx="1858465" cy="2176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 flipV="1">
            <a:off x="9291741" y="2923010"/>
            <a:ext cx="547" cy="752520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椭圆 52"/>
          <p:cNvSpPr/>
          <p:nvPr/>
        </p:nvSpPr>
        <p:spPr>
          <a:xfrm>
            <a:off x="7376451" y="3621264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889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0" grpId="0" animBg="1"/>
      <p:bldP spid="31" grpId="0" animBg="1"/>
      <p:bldP spid="32" grpId="0" animBg="1"/>
      <p:bldP spid="33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梯形 16"/>
          <p:cNvSpPr/>
          <p:nvPr/>
        </p:nvSpPr>
        <p:spPr>
          <a:xfrm rot="16200000">
            <a:off x="4200526" y="-1133477"/>
            <a:ext cx="6858002" cy="9124951"/>
          </a:xfrm>
          <a:prstGeom prst="trapezoid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15349" y="259711"/>
            <a:ext cx="46618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Arnhem Battle</a:t>
            </a:r>
          </a:p>
        </p:txBody>
      </p:sp>
      <p:sp>
        <p:nvSpPr>
          <p:cNvPr id="5" name="等腰三角形 4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14220672">
            <a:off x="5526096" y="866216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7663741">
            <a:off x="5711073" y="612913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523256" y="1795204"/>
            <a:ext cx="78932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bg1"/>
                </a:solidFill>
                <a:latin typeface="862-CAI978" panose="020B030302020202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The Battle of Arnhem was a major battle of WWII fought in and around the Dutch towns of Arnhem from 17–26 September 1944. An airborne landing at Arnhem ,code-named Operation Market Garden,  was a plan to end World War Two early. But it failed for German forces’ defeating. </a:t>
            </a:r>
          </a:p>
        </p:txBody>
      </p:sp>
    </p:spTree>
    <p:extLst>
      <p:ext uri="{BB962C8B-B14F-4D97-AF65-F5344CB8AC3E}">
        <p14:creationId xmlns:p14="http://schemas.microsoft.com/office/powerpoint/2010/main" val="12125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任意多边形: 形状 114"/>
          <p:cNvSpPr/>
          <p:nvPr/>
        </p:nvSpPr>
        <p:spPr>
          <a:xfrm>
            <a:off x="974216" y="5966332"/>
            <a:ext cx="1647564" cy="1444186"/>
          </a:xfrm>
          <a:custGeom>
            <a:avLst/>
            <a:gdLst>
              <a:gd name="connsiteX0" fmla="*/ 0 w 1647564"/>
              <a:gd name="connsiteY0" fmla="*/ 0 h 1444186"/>
              <a:gd name="connsiteX1" fmla="*/ 1647564 w 1647564"/>
              <a:gd name="connsiteY1" fmla="*/ 0 h 1444186"/>
              <a:gd name="connsiteX2" fmla="*/ 1647564 w 1647564"/>
              <a:gd name="connsiteY2" fmla="*/ 1444186 h 1444186"/>
              <a:gd name="connsiteX3" fmla="*/ 0 w 1647564"/>
              <a:gd name="connsiteY3" fmla="*/ 1444186 h 1444186"/>
              <a:gd name="connsiteX4" fmla="*/ 0 w 1647564"/>
              <a:gd name="connsiteY4" fmla="*/ 0 h 144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564" h="1444186">
                <a:moveTo>
                  <a:pt x="0" y="0"/>
                </a:moveTo>
                <a:lnTo>
                  <a:pt x="1647564" y="0"/>
                </a:lnTo>
                <a:lnTo>
                  <a:pt x="1647564" y="1444186"/>
                </a:lnTo>
                <a:lnTo>
                  <a:pt x="0" y="14441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t" anchorCtr="0">
            <a:noAutofit/>
          </a:bodyPr>
          <a:lstStyle/>
          <a:p>
            <a:pPr marL="0" lvl="0" indent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d-ID" sz="65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  <a:ea typeface="+mn-ea"/>
                <a:cs typeface="+mn-cs"/>
              </a:rPr>
              <a:t>  </a:t>
            </a:r>
            <a:endParaRPr lang="en-US" sz="6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1" name="任意多边形: 形状 120"/>
          <p:cNvSpPr/>
          <p:nvPr/>
        </p:nvSpPr>
        <p:spPr>
          <a:xfrm>
            <a:off x="5008097" y="4968144"/>
            <a:ext cx="1647564" cy="1444186"/>
          </a:xfrm>
          <a:custGeom>
            <a:avLst/>
            <a:gdLst>
              <a:gd name="connsiteX0" fmla="*/ 0 w 1647564"/>
              <a:gd name="connsiteY0" fmla="*/ 0 h 1444186"/>
              <a:gd name="connsiteX1" fmla="*/ 1647564 w 1647564"/>
              <a:gd name="connsiteY1" fmla="*/ 0 h 1444186"/>
              <a:gd name="connsiteX2" fmla="*/ 1647564 w 1647564"/>
              <a:gd name="connsiteY2" fmla="*/ 1444186 h 1444186"/>
              <a:gd name="connsiteX3" fmla="*/ 0 w 1647564"/>
              <a:gd name="connsiteY3" fmla="*/ 1444186 h 1444186"/>
              <a:gd name="connsiteX4" fmla="*/ 0 w 1647564"/>
              <a:gd name="connsiteY4" fmla="*/ 0 h 144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564" h="1444186">
                <a:moveTo>
                  <a:pt x="0" y="0"/>
                </a:moveTo>
                <a:lnTo>
                  <a:pt x="1647564" y="0"/>
                </a:lnTo>
                <a:lnTo>
                  <a:pt x="1647564" y="1444186"/>
                </a:lnTo>
                <a:lnTo>
                  <a:pt x="0" y="14441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t" anchorCtr="0">
            <a:noAutofit/>
          </a:bodyPr>
          <a:lstStyle/>
          <a:p>
            <a:pPr marL="0" lvl="0" indent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d-ID" sz="65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  <a:ea typeface="+mn-ea"/>
                <a:cs typeface="+mn-cs"/>
              </a:rPr>
              <a:t>   </a:t>
            </a:r>
            <a:endParaRPr lang="en-US" sz="6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4" name="任意多边形: 形状 123"/>
          <p:cNvSpPr/>
          <p:nvPr/>
        </p:nvSpPr>
        <p:spPr>
          <a:xfrm>
            <a:off x="7025038" y="4469050"/>
            <a:ext cx="1647564" cy="1444186"/>
          </a:xfrm>
          <a:custGeom>
            <a:avLst/>
            <a:gdLst>
              <a:gd name="connsiteX0" fmla="*/ 0 w 1647564"/>
              <a:gd name="connsiteY0" fmla="*/ 0 h 1444186"/>
              <a:gd name="connsiteX1" fmla="*/ 1647564 w 1647564"/>
              <a:gd name="connsiteY1" fmla="*/ 0 h 1444186"/>
              <a:gd name="connsiteX2" fmla="*/ 1647564 w 1647564"/>
              <a:gd name="connsiteY2" fmla="*/ 1444186 h 1444186"/>
              <a:gd name="connsiteX3" fmla="*/ 0 w 1647564"/>
              <a:gd name="connsiteY3" fmla="*/ 1444186 h 1444186"/>
              <a:gd name="connsiteX4" fmla="*/ 0 w 1647564"/>
              <a:gd name="connsiteY4" fmla="*/ 0 h 144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564" h="1444186">
                <a:moveTo>
                  <a:pt x="0" y="0"/>
                </a:moveTo>
                <a:lnTo>
                  <a:pt x="1647564" y="0"/>
                </a:lnTo>
                <a:lnTo>
                  <a:pt x="1647564" y="1444186"/>
                </a:lnTo>
                <a:lnTo>
                  <a:pt x="0" y="14441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247650" rIns="247650" bIns="247650" numCol="1" spcCol="1270" anchor="t" anchorCtr="0">
            <a:noAutofit/>
          </a:bodyPr>
          <a:lstStyle/>
          <a:p>
            <a:pPr marL="0" lvl="0" indent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793185" y="4470750"/>
            <a:ext cx="10878817" cy="2411153"/>
            <a:chOff x="793185" y="4470750"/>
            <a:chExt cx="10878817" cy="2411153"/>
          </a:xfrm>
        </p:grpSpPr>
        <p:sp>
          <p:nvSpPr>
            <p:cNvPr id="114" name="L 形 113"/>
            <p:cNvSpPr/>
            <p:nvPr/>
          </p:nvSpPr>
          <p:spPr>
            <a:xfrm rot="5400000">
              <a:off x="1157288" y="5421068"/>
              <a:ext cx="1096732" cy="1824938"/>
            </a:xfrm>
            <a:prstGeom prst="corner">
              <a:avLst>
                <a:gd name="adj1" fmla="val 50451"/>
                <a:gd name="adj2" fmla="val 16110"/>
              </a:avLst>
            </a:pr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6" name="等腰三角形 115"/>
            <p:cNvSpPr/>
            <p:nvPr/>
          </p:nvSpPr>
          <p:spPr>
            <a:xfrm>
              <a:off x="2673829" y="5472282"/>
              <a:ext cx="310861" cy="310861"/>
            </a:xfrm>
            <a:prstGeom prst="triangle">
              <a:avLst>
                <a:gd name="adj" fmla="val 100000"/>
              </a:avLst>
            </a:prstGeom>
            <a:solidFill>
              <a:srgbClr val="8064A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7" name="L 形 116"/>
            <p:cNvSpPr/>
            <p:nvPr/>
          </p:nvSpPr>
          <p:spPr>
            <a:xfrm rot="5400000">
              <a:off x="3407309" y="5137126"/>
              <a:ext cx="1096732" cy="1824938"/>
            </a:xfrm>
            <a:prstGeom prst="corner">
              <a:avLst>
                <a:gd name="adj1" fmla="val 48816"/>
                <a:gd name="adj2" fmla="val 16110"/>
              </a:avLst>
            </a:prstGeom>
            <a:solidFill>
              <a:srgbClr val="8064A2">
                <a:hueOff val="-1116192"/>
                <a:satOff val="6725"/>
                <a:lumOff val="539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9" name="等腰三角形 118"/>
            <p:cNvSpPr/>
            <p:nvPr/>
          </p:nvSpPr>
          <p:spPr>
            <a:xfrm>
              <a:off x="4906905" y="5211215"/>
              <a:ext cx="310861" cy="310861"/>
            </a:xfrm>
            <a:prstGeom prst="triangle">
              <a:avLst>
                <a:gd name="adj" fmla="val 100000"/>
              </a:avLst>
            </a:prstGeom>
            <a:solidFill>
              <a:srgbClr val="8064A2">
                <a:hueOff val="-1674289"/>
                <a:satOff val="10087"/>
                <a:lumOff val="809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0" name="L 形 119"/>
            <p:cNvSpPr/>
            <p:nvPr/>
          </p:nvSpPr>
          <p:spPr>
            <a:xfrm rot="5400000">
              <a:off x="5657331" y="4817325"/>
              <a:ext cx="1096732" cy="1824938"/>
            </a:xfrm>
            <a:prstGeom prst="corner">
              <a:avLst>
                <a:gd name="adj1" fmla="val 53721"/>
                <a:gd name="adj2" fmla="val 16110"/>
              </a:avLst>
            </a:prstGeom>
            <a:solidFill>
              <a:srgbClr val="C0504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2" name="等腰三角形 121"/>
            <p:cNvSpPr/>
            <p:nvPr/>
          </p:nvSpPr>
          <p:spPr>
            <a:xfrm>
              <a:off x="7145278" y="4809612"/>
              <a:ext cx="310861" cy="310861"/>
            </a:xfrm>
            <a:prstGeom prst="triangle">
              <a:avLst>
                <a:gd name="adj" fmla="val 100000"/>
              </a:avLst>
            </a:prstGeom>
            <a:solidFill>
              <a:srgbClr val="8064A2">
                <a:hueOff val="-2790481"/>
                <a:satOff val="16812"/>
                <a:lumOff val="1348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3" name="L 形 122"/>
            <p:cNvSpPr/>
            <p:nvPr/>
          </p:nvSpPr>
          <p:spPr>
            <a:xfrm rot="5400000">
              <a:off x="7889426" y="4425805"/>
              <a:ext cx="1096732" cy="1824938"/>
            </a:xfrm>
            <a:prstGeom prst="corner">
              <a:avLst>
                <a:gd name="adj1" fmla="val 48816"/>
                <a:gd name="adj2" fmla="val 16110"/>
              </a:avLst>
            </a:prstGeom>
            <a:solidFill>
              <a:srgbClr val="F79646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5" name="等腰三角形 124"/>
            <p:cNvSpPr/>
            <p:nvPr/>
          </p:nvSpPr>
          <p:spPr>
            <a:xfrm>
              <a:off x="9401647" y="4470750"/>
              <a:ext cx="310861" cy="310861"/>
            </a:xfrm>
            <a:prstGeom prst="triangle">
              <a:avLst>
                <a:gd name="adj" fmla="val 100000"/>
              </a:avLst>
            </a:prstGeom>
            <a:solidFill>
              <a:srgbClr val="9BBB5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6" name="L 形 125"/>
            <p:cNvSpPr/>
            <p:nvPr/>
          </p:nvSpPr>
          <p:spPr>
            <a:xfrm rot="5400000">
              <a:off x="10211167" y="4123940"/>
              <a:ext cx="1096732" cy="1824938"/>
            </a:xfrm>
            <a:prstGeom prst="corner">
              <a:avLst>
                <a:gd name="adj1" fmla="val 52086"/>
                <a:gd name="adj2" fmla="val 16110"/>
              </a:avLst>
            </a:prstGeom>
            <a:solidFill>
              <a:srgbClr val="9BBB5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sp>
        <p:nvSpPr>
          <p:cNvPr id="85" name="Content Placeholder 2"/>
          <p:cNvSpPr txBox="1"/>
          <p:nvPr/>
        </p:nvSpPr>
        <p:spPr>
          <a:xfrm>
            <a:off x="491865" y="1780231"/>
            <a:ext cx="2285811" cy="3318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altLang="zh-CN" sz="1800" b="1" dirty="0">
                <a:solidFill>
                  <a:srgbClr val="8064A2"/>
                </a:solidFill>
              </a:rPr>
              <a:t>By September 1944, a bold plan was proposed to head north through the </a:t>
            </a:r>
            <a:r>
              <a:rPr lang="en-US" altLang="zh-CN" sz="1800" b="1" u="sng" dirty="0">
                <a:solidFill>
                  <a:srgbClr val="8064A2"/>
                </a:solidFill>
              </a:rPr>
              <a:t>Dutch</a:t>
            </a:r>
            <a:r>
              <a:rPr lang="en-US" altLang="zh-CN" sz="1800" b="1" dirty="0">
                <a:solidFill>
                  <a:srgbClr val="8064A2"/>
                </a:solidFill>
              </a:rPr>
              <a:t> ,bypassing the </a:t>
            </a:r>
            <a:r>
              <a:rPr lang="en-US" altLang="zh-CN" sz="1800" b="1" u="sng" dirty="0">
                <a:solidFill>
                  <a:srgbClr val="8064A2"/>
                </a:solidFill>
              </a:rPr>
              <a:t>German Siegfried Line</a:t>
            </a:r>
            <a:r>
              <a:rPr lang="en-US" altLang="zh-CN" sz="1800" b="1" dirty="0">
                <a:solidFill>
                  <a:srgbClr val="8064A2"/>
                </a:solidFill>
              </a:rPr>
              <a:t> defenses and opening a route into the German industrial heartland of </a:t>
            </a:r>
            <a:r>
              <a:rPr lang="en-US" altLang="zh-CN" sz="1800" b="1" u="sng" dirty="0">
                <a:solidFill>
                  <a:srgbClr val="8064A2"/>
                </a:solidFill>
              </a:rPr>
              <a:t>the Ruhr</a:t>
            </a:r>
            <a:r>
              <a:rPr lang="en-US" altLang="zh-CN" sz="1800" b="1" dirty="0">
                <a:solidFill>
                  <a:srgbClr val="8064A2"/>
                </a:solidFill>
              </a:rPr>
              <a:t>, codenamed Market Garden. </a:t>
            </a:r>
            <a:endParaRPr lang="en-US" altLang="zh-CN" sz="1800" dirty="0">
              <a:solidFill>
                <a:srgbClr val="8064A2"/>
              </a:solidFill>
              <a:effectLst/>
            </a:endParaRPr>
          </a:p>
        </p:txBody>
      </p:sp>
      <p:cxnSp>
        <p:nvCxnSpPr>
          <p:cNvPr id="71" name="Straight Connector 55"/>
          <p:cNvCxnSpPr/>
          <p:nvPr/>
        </p:nvCxnSpPr>
        <p:spPr>
          <a:xfrm flipV="1">
            <a:off x="1634771" y="5120473"/>
            <a:ext cx="0" cy="540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tailEnd type="oval"/>
          </a:ln>
          <a:effectLst/>
        </p:spPr>
      </p:cxnSp>
      <p:cxnSp>
        <p:nvCxnSpPr>
          <p:cNvPr id="72" name="Straight Connector 56"/>
          <p:cNvCxnSpPr/>
          <p:nvPr/>
        </p:nvCxnSpPr>
        <p:spPr>
          <a:xfrm flipV="1">
            <a:off x="3752111" y="4814205"/>
            <a:ext cx="0" cy="540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tailEnd type="oval"/>
          </a:ln>
          <a:effectLst/>
        </p:spPr>
      </p:cxnSp>
      <p:cxnSp>
        <p:nvCxnSpPr>
          <p:cNvPr id="73" name="Straight Connector 57"/>
          <p:cNvCxnSpPr/>
          <p:nvPr/>
        </p:nvCxnSpPr>
        <p:spPr>
          <a:xfrm flipV="1">
            <a:off x="6062481" y="4454283"/>
            <a:ext cx="0" cy="540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tailEnd type="oval"/>
          </a:ln>
          <a:effectLst/>
        </p:spPr>
      </p:cxnSp>
      <p:sp>
        <p:nvSpPr>
          <p:cNvPr id="108" name="Content Placeholder 2"/>
          <p:cNvSpPr txBox="1"/>
          <p:nvPr/>
        </p:nvSpPr>
        <p:spPr>
          <a:xfrm>
            <a:off x="2789311" y="1296974"/>
            <a:ext cx="2158675" cy="3669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altLang="zh-CN" sz="1800" b="1" dirty="0">
                <a:solidFill>
                  <a:srgbClr val="685DAB"/>
                </a:solidFill>
              </a:rPr>
              <a:t>The idea for an airborne landing on Arnhem came from Field Marshall Bernard Montgomery who reckoned on dropping a large airborne force into Holland. The attack had to be planned in just six days. </a:t>
            </a:r>
          </a:p>
        </p:txBody>
      </p:sp>
      <p:sp>
        <p:nvSpPr>
          <p:cNvPr id="109" name="Content Placeholder 2"/>
          <p:cNvSpPr txBox="1"/>
          <p:nvPr/>
        </p:nvSpPr>
        <p:spPr>
          <a:xfrm>
            <a:off x="4875415" y="1954411"/>
            <a:ext cx="2152914" cy="2517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altLang="zh-CN" sz="1800" b="1" dirty="0">
                <a:solidFill>
                  <a:srgbClr val="C0504D"/>
                </a:solidFill>
              </a:rPr>
              <a:t>Operation Market Garden began on Sunday morning, September 17th, 1944. However, by the 18th September, fog had played its part. </a:t>
            </a:r>
          </a:p>
        </p:txBody>
      </p:sp>
      <p:cxnSp>
        <p:nvCxnSpPr>
          <p:cNvPr id="110" name="Straight Connector 57"/>
          <p:cNvCxnSpPr/>
          <p:nvPr/>
        </p:nvCxnSpPr>
        <p:spPr>
          <a:xfrm flipV="1">
            <a:off x="8261811" y="4086180"/>
            <a:ext cx="0" cy="540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tailEnd type="oval"/>
          </a:ln>
          <a:effectLst/>
        </p:spPr>
      </p:cxnSp>
      <p:cxnSp>
        <p:nvCxnSpPr>
          <p:cNvPr id="111" name="Straight Connector 57"/>
          <p:cNvCxnSpPr/>
          <p:nvPr/>
        </p:nvCxnSpPr>
        <p:spPr>
          <a:xfrm flipV="1">
            <a:off x="10779806" y="3816180"/>
            <a:ext cx="0" cy="540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tailEnd type="oval"/>
          </a:ln>
          <a:effectLst/>
        </p:spPr>
      </p:cxnSp>
      <p:sp>
        <p:nvSpPr>
          <p:cNvPr id="129" name="Content Placeholder 2"/>
          <p:cNvSpPr txBox="1"/>
          <p:nvPr/>
        </p:nvSpPr>
        <p:spPr>
          <a:xfrm>
            <a:off x="7025038" y="866179"/>
            <a:ext cx="2843693" cy="3361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altLang="zh-CN" sz="1800" b="1" dirty="0">
                <a:solidFill>
                  <a:srgbClr val="F79646"/>
                </a:solidFill>
              </a:rPr>
              <a:t>At Arnhem, the British met much stiffer opposition than they had been lead to believe. For the shortage of aircraft and the heavy foggy weather, the British paratroopers exposed to a German attack, and finally  failed to secure the southern end of the bridge.</a:t>
            </a:r>
          </a:p>
        </p:txBody>
      </p:sp>
      <p:sp>
        <p:nvSpPr>
          <p:cNvPr id="130" name="Content Placeholder 2"/>
          <p:cNvSpPr txBox="1"/>
          <p:nvPr/>
        </p:nvSpPr>
        <p:spPr>
          <a:xfrm>
            <a:off x="9868731" y="2731511"/>
            <a:ext cx="2077052" cy="1104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n-US" altLang="zh-CN" sz="1800" b="1" dirty="0">
                <a:solidFill>
                  <a:srgbClr val="9BBB59"/>
                </a:solidFill>
              </a:rPr>
              <a:t>German forces defeated British “Red Devil”.</a:t>
            </a:r>
          </a:p>
        </p:txBody>
      </p:sp>
    </p:spTree>
    <p:extLst>
      <p:ext uri="{BB962C8B-B14F-4D97-AF65-F5344CB8AC3E}">
        <p14:creationId xmlns:p14="http://schemas.microsoft.com/office/powerpoint/2010/main" val="13384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8" grpId="0"/>
      <p:bldP spid="109" grpId="0"/>
      <p:bldP spid="129" grpId="0"/>
      <p:bldP spid="1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" y="0"/>
            <a:ext cx="12168024" cy="686316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468702" y="5029200"/>
            <a:ext cx="4723298" cy="1162050"/>
          </a:xfrm>
          <a:prstGeom prst="rect">
            <a:avLst/>
          </a:prstGeom>
          <a:solidFill>
            <a:schemeClr val="tx1">
              <a:lumMod val="95000"/>
              <a:lumOff val="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60703" y="5317837"/>
            <a:ext cx="4392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The Arnhem road bridge</a:t>
            </a:r>
            <a:endParaRPr lang="en-US" altLang="zh-CN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541584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248150"/>
            <a:ext cx="6096000" cy="2286000"/>
          </a:xfrm>
          <a:prstGeom prst="rect">
            <a:avLst/>
          </a:prstGeom>
          <a:solidFill>
            <a:schemeClr val="tx1">
              <a:lumMod val="95000"/>
              <a:lumOff val="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95313" y="4314736"/>
            <a:ext cx="54292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The </a:t>
            </a:r>
            <a:r>
              <a:rPr lang="en-US" altLang="zh-CN" sz="4800" dirty="0" err="1">
                <a:solidFill>
                  <a:schemeClr val="bg1"/>
                </a:solidFill>
              </a:rPr>
              <a:t>airbornetroops</a:t>
            </a:r>
            <a:r>
              <a:rPr lang="en-US" altLang="zh-CN" sz="4800" dirty="0">
                <a:solidFill>
                  <a:schemeClr val="bg1"/>
                </a:solidFill>
              </a:rPr>
              <a:t> </a:t>
            </a:r>
          </a:p>
          <a:p>
            <a:r>
              <a:rPr lang="en-US" altLang="zh-CN" sz="2800" dirty="0">
                <a:solidFill>
                  <a:schemeClr val="bg1"/>
                </a:solidFill>
              </a:rPr>
              <a:t>Killed in action or died of wounds--1,485 </a:t>
            </a:r>
          </a:p>
          <a:p>
            <a:r>
              <a:rPr lang="en-US" altLang="zh-CN" sz="2800" dirty="0">
                <a:solidFill>
                  <a:schemeClr val="bg1"/>
                </a:solidFill>
              </a:rPr>
              <a:t>Captured or missing-- 6,525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820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248150"/>
            <a:ext cx="6096000" cy="2286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95313" y="4513987"/>
            <a:ext cx="54292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 The British met much stiffer opposition at the Arnhem road bridge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8000" y="2659489"/>
            <a:ext cx="69220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German forces</a:t>
            </a:r>
          </a:p>
          <a:p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defeated British “Red Devil”.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24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42743" y="0"/>
            <a:ext cx="500413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889667" y="3520806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World Wars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90537" y="4160939"/>
            <a:ext cx="473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solidFill>
                  <a:schemeClr val="bg1"/>
                </a:solidFill>
              </a:rPr>
              <a:t>From D-Day to VE Day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69397" y="3050077"/>
            <a:ext cx="257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bg1"/>
                </a:solidFill>
              </a:rPr>
              <a:t>Reading </a:t>
            </a:r>
            <a:r>
              <a:rPr lang="en-US" altLang="zh-CN" sz="3600" b="1" i="1" dirty="0">
                <a:solidFill>
                  <a:srgbClr val="FF0000"/>
                </a:solidFill>
              </a:rPr>
              <a:t>A</a:t>
            </a:r>
            <a:r>
              <a:rPr lang="en-US" altLang="zh-CN" sz="3600" b="1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844661" y="2185076"/>
            <a:ext cx="2426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Impact" panose="020B0806030902050204" pitchFamily="34" charset="0"/>
                <a:ea typeface="418-CAI978" panose="020B0603050302020204" pitchFamily="34" charset="-122"/>
              </a:rPr>
              <a:t>Unit 12</a:t>
            </a:r>
            <a:endParaRPr lang="zh-CN" altLang="en-US" sz="6000" dirty="0">
              <a:solidFill>
                <a:schemeClr val="bg1"/>
              </a:solidFill>
              <a:latin typeface="Impact" panose="020B0806030902050204" pitchFamily="34" charset="0"/>
              <a:ea typeface="418-CAI978" panose="020B0603050302020204" pitchFamily="34" charset="-122"/>
            </a:endParaRPr>
          </a:p>
        </p:txBody>
      </p:sp>
      <p:pic>
        <p:nvPicPr>
          <p:cNvPr id="8" name="Marlene Dietrich - Lili Marle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6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333129" y="0"/>
            <a:ext cx="4858871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内容占位符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3312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637929" y="933760"/>
            <a:ext cx="42492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The grave of an unknown British airborne soldier at Arnhem, photographed by a British Army sergeant after the liberation of the city in 1945.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408023" y="5689993"/>
            <a:ext cx="729893" cy="238859"/>
            <a:chOff x="9260540" y="5660496"/>
            <a:chExt cx="1013574" cy="331694"/>
          </a:xfrm>
        </p:grpSpPr>
        <p:sp>
          <p:nvSpPr>
            <p:cNvPr id="6" name="流程图: 数据 5"/>
            <p:cNvSpPr/>
            <p:nvPr/>
          </p:nvSpPr>
          <p:spPr>
            <a:xfrm>
              <a:off x="9260540" y="5830825"/>
              <a:ext cx="502024" cy="161365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数据 6"/>
            <p:cNvSpPr/>
            <p:nvPr/>
          </p:nvSpPr>
          <p:spPr>
            <a:xfrm flipH="1">
              <a:off x="9772090" y="5830825"/>
              <a:ext cx="502024" cy="161365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流程图: 数据 7"/>
            <p:cNvSpPr/>
            <p:nvPr/>
          </p:nvSpPr>
          <p:spPr>
            <a:xfrm flipV="1">
              <a:off x="9260540" y="5660496"/>
              <a:ext cx="502024" cy="161365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流程图: 数据 8"/>
            <p:cNvSpPr/>
            <p:nvPr/>
          </p:nvSpPr>
          <p:spPr>
            <a:xfrm flipH="1" flipV="1">
              <a:off x="9772090" y="5660496"/>
              <a:ext cx="502024" cy="161365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02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6"/>
          <p:cNvPicPr>
            <a:picLocks noGrp="1"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8" b="7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676400"/>
            <a:ext cx="12192000" cy="3505200"/>
          </a:xfrm>
          <a:prstGeom prst="rect">
            <a:avLst/>
          </a:prstGeom>
          <a:solidFill>
            <a:schemeClr val="tx1">
              <a:lumMod val="95000"/>
              <a:lumOff val="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69774"/>
              </p:ext>
            </p:extLst>
          </p:nvPr>
        </p:nvGraphicFramePr>
        <p:xfrm>
          <a:off x="1737345" y="3525871"/>
          <a:ext cx="8645121" cy="762000"/>
        </p:xfrm>
        <a:graphic>
          <a:graphicData uri="http://schemas.openxmlformats.org/drawingml/2006/table">
            <a:tbl>
              <a:tblPr firstRow="1" bandRow="1"/>
              <a:tblGrid>
                <a:gridCol w="8645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8498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US" altLang="zh-CN" sz="4400" b="1" dirty="0">
                          <a:solidFill>
                            <a:schemeClr val="bg1"/>
                          </a:solidFill>
                          <a:effectLst/>
                          <a:latin typeface="Perpetua Titling MT" panose="02020502060505020804" pitchFamily="18" charset="0"/>
                        </a:rPr>
                        <a:t>Ardennes Campaign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361365" y="2421648"/>
            <a:ext cx="33970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A5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Battle </a:t>
            </a:r>
            <a:r>
              <a:rPr lang="en-US" altLang="zh-CN" sz="6600" b="1" dirty="0">
                <a:solidFill>
                  <a:srgbClr val="FA5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Ⅲ</a:t>
            </a:r>
            <a:endParaRPr lang="en-US" altLang="zh-CN" sz="6600" b="1" dirty="0">
              <a:solidFill>
                <a:srgbClr val="FA5D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810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任意多边形: 形状 54"/>
          <p:cNvSpPr/>
          <p:nvPr/>
        </p:nvSpPr>
        <p:spPr>
          <a:xfrm rot="19696690">
            <a:off x="-689802" y="108835"/>
            <a:ext cx="13976557" cy="7295448"/>
          </a:xfrm>
          <a:custGeom>
            <a:avLst/>
            <a:gdLst>
              <a:gd name="connsiteX0" fmla="*/ 8231664 w 13976557"/>
              <a:gd name="connsiteY0" fmla="*/ 0 h 7295448"/>
              <a:gd name="connsiteX1" fmla="*/ 13976557 w 13976557"/>
              <a:gd name="connsiteY1" fmla="*/ 3551143 h 7295448"/>
              <a:gd name="connsiteX2" fmla="*/ 11662056 w 13976557"/>
              <a:gd name="connsiteY2" fmla="*/ 7295448 h 7295448"/>
              <a:gd name="connsiteX3" fmla="*/ 6990852 w 13976557"/>
              <a:gd name="connsiteY3" fmla="*/ 7295448 h 7295448"/>
              <a:gd name="connsiteX4" fmla="*/ 0 w 13976557"/>
              <a:gd name="connsiteY4" fmla="*/ 2974129 h 7295448"/>
              <a:gd name="connsiteX5" fmla="*/ 1838426 w 13976557"/>
              <a:gd name="connsiteY5" fmla="*/ 0 h 729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76557" h="7295448">
                <a:moveTo>
                  <a:pt x="8231664" y="0"/>
                </a:moveTo>
                <a:lnTo>
                  <a:pt x="13976557" y="3551143"/>
                </a:lnTo>
                <a:lnTo>
                  <a:pt x="11662056" y="7295448"/>
                </a:lnTo>
                <a:lnTo>
                  <a:pt x="6990852" y="7295448"/>
                </a:lnTo>
                <a:lnTo>
                  <a:pt x="0" y="2974129"/>
                </a:lnTo>
                <a:lnTo>
                  <a:pt x="1838426" y="0"/>
                </a:lnTo>
                <a:close/>
              </a:path>
            </a:pathLst>
          </a:cu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/>
          <p:cNvSpPr/>
          <p:nvPr/>
        </p:nvSpPr>
        <p:spPr bwMode="auto">
          <a:xfrm>
            <a:off x="5684257" y="2507609"/>
            <a:ext cx="635223" cy="409212"/>
          </a:xfrm>
          <a:custGeom>
            <a:avLst/>
            <a:gdLst>
              <a:gd name="connsiteX0" fmla="*/ 291388 w 630460"/>
              <a:gd name="connsiteY0" fmla="*/ 0 h 409212"/>
              <a:gd name="connsiteX1" fmla="*/ 621571 w 630460"/>
              <a:gd name="connsiteY1" fmla="*/ 0 h 409212"/>
              <a:gd name="connsiteX2" fmla="*/ 630460 w 630460"/>
              <a:gd name="connsiteY2" fmla="*/ 6126 h 409212"/>
              <a:gd name="connsiteX3" fmla="*/ 0 w 630460"/>
              <a:gd name="connsiteY3" fmla="*/ 409212 h 409212"/>
              <a:gd name="connsiteX4" fmla="*/ 130531 w 630460"/>
              <a:gd name="connsiteY4" fmla="*/ 75120 h 409212"/>
              <a:gd name="connsiteX5" fmla="*/ 236497 w 630460"/>
              <a:gd name="connsiteY5" fmla="*/ 35733 h 409212"/>
              <a:gd name="connsiteX0" fmla="*/ 291388 w 630460"/>
              <a:gd name="connsiteY0" fmla="*/ 0 h 409212"/>
              <a:gd name="connsiteX1" fmla="*/ 621571 w 630460"/>
              <a:gd name="connsiteY1" fmla="*/ 0 h 409212"/>
              <a:gd name="connsiteX2" fmla="*/ 630460 w 630460"/>
              <a:gd name="connsiteY2" fmla="*/ 6126 h 409212"/>
              <a:gd name="connsiteX3" fmla="*/ 0 w 630460"/>
              <a:gd name="connsiteY3" fmla="*/ 409212 h 409212"/>
              <a:gd name="connsiteX4" fmla="*/ 130531 w 630460"/>
              <a:gd name="connsiteY4" fmla="*/ 84645 h 409212"/>
              <a:gd name="connsiteX5" fmla="*/ 236497 w 630460"/>
              <a:gd name="connsiteY5" fmla="*/ 35733 h 409212"/>
              <a:gd name="connsiteX6" fmla="*/ 291388 w 630460"/>
              <a:gd name="connsiteY6" fmla="*/ 0 h 409212"/>
              <a:gd name="connsiteX0" fmla="*/ 436644 w 630460"/>
              <a:gd name="connsiteY0" fmla="*/ 7143 h 409212"/>
              <a:gd name="connsiteX1" fmla="*/ 621571 w 630460"/>
              <a:gd name="connsiteY1" fmla="*/ 0 h 409212"/>
              <a:gd name="connsiteX2" fmla="*/ 630460 w 630460"/>
              <a:gd name="connsiteY2" fmla="*/ 6126 h 409212"/>
              <a:gd name="connsiteX3" fmla="*/ 0 w 630460"/>
              <a:gd name="connsiteY3" fmla="*/ 409212 h 409212"/>
              <a:gd name="connsiteX4" fmla="*/ 130531 w 630460"/>
              <a:gd name="connsiteY4" fmla="*/ 84645 h 409212"/>
              <a:gd name="connsiteX5" fmla="*/ 236497 w 630460"/>
              <a:gd name="connsiteY5" fmla="*/ 35733 h 409212"/>
              <a:gd name="connsiteX6" fmla="*/ 436644 w 630460"/>
              <a:gd name="connsiteY6" fmla="*/ 7143 h 409212"/>
              <a:gd name="connsiteX0" fmla="*/ 436644 w 630460"/>
              <a:gd name="connsiteY0" fmla="*/ 7143 h 409212"/>
              <a:gd name="connsiteX1" fmla="*/ 621571 w 630460"/>
              <a:gd name="connsiteY1" fmla="*/ 0 h 409212"/>
              <a:gd name="connsiteX2" fmla="*/ 630460 w 630460"/>
              <a:gd name="connsiteY2" fmla="*/ 6126 h 409212"/>
              <a:gd name="connsiteX3" fmla="*/ 0 w 630460"/>
              <a:gd name="connsiteY3" fmla="*/ 409212 h 409212"/>
              <a:gd name="connsiteX4" fmla="*/ 130531 w 630460"/>
              <a:gd name="connsiteY4" fmla="*/ 84645 h 409212"/>
              <a:gd name="connsiteX5" fmla="*/ 355559 w 630460"/>
              <a:gd name="connsiteY5" fmla="*/ 30971 h 409212"/>
              <a:gd name="connsiteX6" fmla="*/ 436644 w 630460"/>
              <a:gd name="connsiteY6" fmla="*/ 7143 h 409212"/>
              <a:gd name="connsiteX0" fmla="*/ 460457 w 630460"/>
              <a:gd name="connsiteY0" fmla="*/ 7143 h 409212"/>
              <a:gd name="connsiteX1" fmla="*/ 621571 w 630460"/>
              <a:gd name="connsiteY1" fmla="*/ 0 h 409212"/>
              <a:gd name="connsiteX2" fmla="*/ 630460 w 630460"/>
              <a:gd name="connsiteY2" fmla="*/ 6126 h 409212"/>
              <a:gd name="connsiteX3" fmla="*/ 0 w 630460"/>
              <a:gd name="connsiteY3" fmla="*/ 409212 h 409212"/>
              <a:gd name="connsiteX4" fmla="*/ 130531 w 630460"/>
              <a:gd name="connsiteY4" fmla="*/ 84645 h 409212"/>
              <a:gd name="connsiteX5" fmla="*/ 355559 w 630460"/>
              <a:gd name="connsiteY5" fmla="*/ 30971 h 409212"/>
              <a:gd name="connsiteX6" fmla="*/ 460457 w 630460"/>
              <a:gd name="connsiteY6" fmla="*/ 7143 h 409212"/>
              <a:gd name="connsiteX0" fmla="*/ 427120 w 630460"/>
              <a:gd name="connsiteY0" fmla="*/ 0 h 409212"/>
              <a:gd name="connsiteX1" fmla="*/ 621571 w 630460"/>
              <a:gd name="connsiteY1" fmla="*/ 0 h 409212"/>
              <a:gd name="connsiteX2" fmla="*/ 630460 w 630460"/>
              <a:gd name="connsiteY2" fmla="*/ 6126 h 409212"/>
              <a:gd name="connsiteX3" fmla="*/ 0 w 630460"/>
              <a:gd name="connsiteY3" fmla="*/ 409212 h 409212"/>
              <a:gd name="connsiteX4" fmla="*/ 130531 w 630460"/>
              <a:gd name="connsiteY4" fmla="*/ 84645 h 409212"/>
              <a:gd name="connsiteX5" fmla="*/ 355559 w 630460"/>
              <a:gd name="connsiteY5" fmla="*/ 30971 h 409212"/>
              <a:gd name="connsiteX6" fmla="*/ 427120 w 630460"/>
              <a:gd name="connsiteY6" fmla="*/ 0 h 409212"/>
              <a:gd name="connsiteX0" fmla="*/ 427120 w 630460"/>
              <a:gd name="connsiteY0" fmla="*/ 0 h 409212"/>
              <a:gd name="connsiteX1" fmla="*/ 621571 w 630460"/>
              <a:gd name="connsiteY1" fmla="*/ 0 h 409212"/>
              <a:gd name="connsiteX2" fmla="*/ 630460 w 630460"/>
              <a:gd name="connsiteY2" fmla="*/ 6126 h 409212"/>
              <a:gd name="connsiteX3" fmla="*/ 0 w 630460"/>
              <a:gd name="connsiteY3" fmla="*/ 409212 h 409212"/>
              <a:gd name="connsiteX4" fmla="*/ 130531 w 630460"/>
              <a:gd name="connsiteY4" fmla="*/ 84645 h 409212"/>
              <a:gd name="connsiteX5" fmla="*/ 346034 w 630460"/>
              <a:gd name="connsiteY5" fmla="*/ 21446 h 409212"/>
              <a:gd name="connsiteX6" fmla="*/ 427120 w 630460"/>
              <a:gd name="connsiteY6" fmla="*/ 0 h 409212"/>
              <a:gd name="connsiteX0" fmla="*/ 427120 w 635223"/>
              <a:gd name="connsiteY0" fmla="*/ 0 h 409212"/>
              <a:gd name="connsiteX1" fmla="*/ 621571 w 635223"/>
              <a:gd name="connsiteY1" fmla="*/ 0 h 409212"/>
              <a:gd name="connsiteX2" fmla="*/ 635223 w 635223"/>
              <a:gd name="connsiteY2" fmla="*/ 6126 h 409212"/>
              <a:gd name="connsiteX3" fmla="*/ 0 w 635223"/>
              <a:gd name="connsiteY3" fmla="*/ 409212 h 409212"/>
              <a:gd name="connsiteX4" fmla="*/ 130531 w 635223"/>
              <a:gd name="connsiteY4" fmla="*/ 84645 h 409212"/>
              <a:gd name="connsiteX5" fmla="*/ 346034 w 635223"/>
              <a:gd name="connsiteY5" fmla="*/ 21446 h 409212"/>
              <a:gd name="connsiteX6" fmla="*/ 427120 w 635223"/>
              <a:gd name="connsiteY6" fmla="*/ 0 h 4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223" h="409212">
                <a:moveTo>
                  <a:pt x="427120" y="0"/>
                </a:moveTo>
                <a:lnTo>
                  <a:pt x="621571" y="0"/>
                </a:lnTo>
                <a:lnTo>
                  <a:pt x="635223" y="6126"/>
                </a:lnTo>
                <a:lnTo>
                  <a:pt x="0" y="409212"/>
                </a:lnTo>
                <a:cubicBezTo>
                  <a:pt x="43510" y="297848"/>
                  <a:pt x="87021" y="196009"/>
                  <a:pt x="130531" y="84645"/>
                </a:cubicBezTo>
                <a:cubicBezTo>
                  <a:pt x="170231" y="74133"/>
                  <a:pt x="315003" y="36981"/>
                  <a:pt x="346034" y="21446"/>
                </a:cubicBezTo>
                <a:lnTo>
                  <a:pt x="427120" y="0"/>
                </a:lnTo>
                <a:close/>
              </a:path>
            </a:pathLst>
          </a:custGeom>
          <a:solidFill>
            <a:srgbClr val="4F81BD">
              <a:lumMod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9" name="任意多边形: 形状 28"/>
          <p:cNvSpPr/>
          <p:nvPr/>
        </p:nvSpPr>
        <p:spPr bwMode="auto">
          <a:xfrm>
            <a:off x="5444555" y="2934960"/>
            <a:ext cx="1002441" cy="549269"/>
          </a:xfrm>
          <a:custGeom>
            <a:avLst/>
            <a:gdLst>
              <a:gd name="connsiteX0" fmla="*/ 405176 w 1002441"/>
              <a:gd name="connsiteY0" fmla="*/ 0 h 549269"/>
              <a:gd name="connsiteX1" fmla="*/ 1002441 w 1002441"/>
              <a:gd name="connsiteY1" fmla="*/ 0 h 549269"/>
              <a:gd name="connsiteX2" fmla="*/ 0 w 1002441"/>
              <a:gd name="connsiteY2" fmla="*/ 549269 h 549269"/>
              <a:gd name="connsiteX3" fmla="*/ 143569 w 1002441"/>
              <a:gd name="connsiteY3" fmla="*/ 202551 h 54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441" h="549269">
                <a:moveTo>
                  <a:pt x="405176" y="0"/>
                </a:moveTo>
                <a:lnTo>
                  <a:pt x="1002441" y="0"/>
                </a:lnTo>
                <a:lnTo>
                  <a:pt x="0" y="549269"/>
                </a:lnTo>
                <a:lnTo>
                  <a:pt x="143569" y="202551"/>
                </a:lnTo>
                <a:close/>
              </a:path>
            </a:pathLst>
          </a:custGeom>
          <a:solidFill>
            <a:srgbClr val="4F81BD">
              <a:lumMod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5"/>
          <p:cNvSpPr/>
          <p:nvPr/>
        </p:nvSpPr>
        <p:spPr bwMode="auto">
          <a:xfrm>
            <a:off x="4542972" y="4785317"/>
            <a:ext cx="2814354" cy="895987"/>
          </a:xfrm>
          <a:custGeom>
            <a:avLst/>
            <a:gdLst/>
            <a:ahLst/>
            <a:cxnLst>
              <a:cxn ang="0">
                <a:pos x="1751" y="0"/>
              </a:cxn>
              <a:cxn ang="0">
                <a:pos x="115" y="461"/>
              </a:cxn>
              <a:cxn ang="0">
                <a:pos x="0" y="753"/>
              </a:cxn>
              <a:cxn ang="0">
                <a:pos x="1864" y="292"/>
              </a:cxn>
              <a:cxn ang="0">
                <a:pos x="1751" y="0"/>
              </a:cxn>
            </a:cxnLst>
            <a:rect l="0" t="0" r="r" b="b"/>
            <a:pathLst>
              <a:path w="1864" h="753">
                <a:moveTo>
                  <a:pt x="1751" y="0"/>
                </a:moveTo>
                <a:lnTo>
                  <a:pt x="115" y="461"/>
                </a:lnTo>
                <a:lnTo>
                  <a:pt x="0" y="753"/>
                </a:lnTo>
                <a:lnTo>
                  <a:pt x="1864" y="292"/>
                </a:lnTo>
                <a:lnTo>
                  <a:pt x="1751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able"/>
          <p:cNvPicPr>
            <a:picLocks noGr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4586" y="970931"/>
            <a:ext cx="2174238" cy="28346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45550" y="307243"/>
            <a:ext cx="48494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Ardennes Campaign</a:t>
            </a:r>
          </a:p>
        </p:txBody>
      </p:sp>
      <p:sp>
        <p:nvSpPr>
          <p:cNvPr id="16" name="Freeform 5"/>
          <p:cNvSpPr/>
          <p:nvPr/>
        </p:nvSpPr>
        <p:spPr bwMode="auto">
          <a:xfrm>
            <a:off x="4761651" y="4236048"/>
            <a:ext cx="2368251" cy="897179"/>
          </a:xfrm>
          <a:custGeom>
            <a:avLst/>
            <a:gdLst/>
            <a:ahLst/>
            <a:cxnLst>
              <a:cxn ang="0">
                <a:pos x="1751" y="0"/>
              </a:cxn>
              <a:cxn ang="0">
                <a:pos x="115" y="461"/>
              </a:cxn>
              <a:cxn ang="0">
                <a:pos x="0" y="753"/>
              </a:cxn>
              <a:cxn ang="0">
                <a:pos x="1864" y="292"/>
              </a:cxn>
              <a:cxn ang="0">
                <a:pos x="1751" y="0"/>
              </a:cxn>
            </a:cxnLst>
            <a:rect l="0" t="0" r="r" b="b"/>
            <a:pathLst>
              <a:path w="1864" h="753">
                <a:moveTo>
                  <a:pt x="1751" y="0"/>
                </a:moveTo>
                <a:lnTo>
                  <a:pt x="115" y="461"/>
                </a:lnTo>
                <a:lnTo>
                  <a:pt x="0" y="753"/>
                </a:lnTo>
                <a:lnTo>
                  <a:pt x="1864" y="292"/>
                </a:lnTo>
                <a:lnTo>
                  <a:pt x="1751" y="0"/>
                </a:lnTo>
                <a:close/>
              </a:path>
            </a:pathLst>
          </a:custGeom>
          <a:solidFill>
            <a:srgbClr val="4F81BD">
              <a:lumMod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6"/>
          <p:cNvSpPr/>
          <p:nvPr/>
        </p:nvSpPr>
        <p:spPr bwMode="auto">
          <a:xfrm>
            <a:off x="4989074" y="3687971"/>
            <a:ext cx="1914675" cy="895987"/>
          </a:xfrm>
          <a:custGeom>
            <a:avLst/>
            <a:gdLst/>
            <a:ahLst/>
            <a:cxnLst>
              <a:cxn ang="0">
                <a:pos x="1393" y="0"/>
              </a:cxn>
              <a:cxn ang="0">
                <a:pos x="113" y="460"/>
              </a:cxn>
              <a:cxn ang="0">
                <a:pos x="0" y="752"/>
              </a:cxn>
              <a:cxn ang="0">
                <a:pos x="1507" y="290"/>
              </a:cxn>
              <a:cxn ang="0">
                <a:pos x="1393" y="0"/>
              </a:cxn>
            </a:cxnLst>
            <a:rect l="0" t="0" r="r" b="b"/>
            <a:pathLst>
              <a:path w="1507" h="752">
                <a:moveTo>
                  <a:pt x="1393" y="0"/>
                </a:moveTo>
                <a:lnTo>
                  <a:pt x="113" y="460"/>
                </a:lnTo>
                <a:lnTo>
                  <a:pt x="0" y="752"/>
                </a:lnTo>
                <a:lnTo>
                  <a:pt x="1507" y="290"/>
                </a:lnTo>
                <a:lnTo>
                  <a:pt x="1393" y="0"/>
                </a:lnTo>
                <a:close/>
              </a:path>
            </a:pathLst>
          </a:custGeom>
          <a:solidFill>
            <a:srgbClr val="C0504D">
              <a:lumMod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7"/>
          <p:cNvSpPr/>
          <p:nvPr/>
        </p:nvSpPr>
        <p:spPr bwMode="auto">
          <a:xfrm>
            <a:off x="5217768" y="3138702"/>
            <a:ext cx="1458558" cy="894796"/>
          </a:xfrm>
          <a:custGeom>
            <a:avLst/>
            <a:gdLst/>
            <a:ahLst/>
            <a:cxnLst>
              <a:cxn ang="0">
                <a:pos x="1035" y="0"/>
              </a:cxn>
              <a:cxn ang="0">
                <a:pos x="112" y="461"/>
              </a:cxn>
              <a:cxn ang="0">
                <a:pos x="0" y="751"/>
              </a:cxn>
              <a:cxn ang="0">
                <a:pos x="1148" y="291"/>
              </a:cxn>
              <a:cxn ang="0">
                <a:pos x="1035" y="0"/>
              </a:cxn>
            </a:cxnLst>
            <a:rect l="0" t="0" r="r" b="b"/>
            <a:pathLst>
              <a:path w="1148" h="751">
                <a:moveTo>
                  <a:pt x="1035" y="0"/>
                </a:moveTo>
                <a:lnTo>
                  <a:pt x="112" y="461"/>
                </a:lnTo>
                <a:lnTo>
                  <a:pt x="0" y="751"/>
                </a:lnTo>
                <a:lnTo>
                  <a:pt x="1148" y="291"/>
                </a:lnTo>
                <a:lnTo>
                  <a:pt x="1035" y="0"/>
                </a:lnTo>
                <a:close/>
              </a:path>
            </a:pathLst>
          </a:custGeom>
          <a:solidFill>
            <a:srgbClr val="F79646">
              <a:lumMod val="50000"/>
            </a:srgb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9"/>
          <p:cNvSpPr/>
          <p:nvPr/>
        </p:nvSpPr>
        <p:spPr bwMode="auto">
          <a:xfrm>
            <a:off x="4989074" y="4236048"/>
            <a:ext cx="2140828" cy="347910"/>
          </a:xfrm>
          <a:custGeom>
            <a:avLst/>
            <a:gdLst/>
            <a:ahLst/>
            <a:cxnLst>
              <a:cxn ang="0">
                <a:pos x="1685" y="292"/>
              </a:cxn>
              <a:cxn ang="0">
                <a:pos x="1572" y="0"/>
              </a:cxn>
              <a:cxn ang="0">
                <a:pos x="113" y="0"/>
              </a:cxn>
              <a:cxn ang="0">
                <a:pos x="0" y="292"/>
              </a:cxn>
              <a:cxn ang="0">
                <a:pos x="1685" y="292"/>
              </a:cxn>
            </a:cxnLst>
            <a:rect l="0" t="0" r="r" b="b"/>
            <a:pathLst>
              <a:path w="1685" h="292">
                <a:moveTo>
                  <a:pt x="1685" y="292"/>
                </a:moveTo>
                <a:lnTo>
                  <a:pt x="1572" y="0"/>
                </a:lnTo>
                <a:lnTo>
                  <a:pt x="113" y="0"/>
                </a:lnTo>
                <a:lnTo>
                  <a:pt x="0" y="292"/>
                </a:lnTo>
                <a:lnTo>
                  <a:pt x="1685" y="292"/>
                </a:lnTo>
                <a:close/>
              </a:path>
            </a:pathLst>
          </a:custGeom>
          <a:solidFill>
            <a:srgbClr val="4F81B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0"/>
          <p:cNvSpPr/>
          <p:nvPr/>
        </p:nvSpPr>
        <p:spPr bwMode="auto">
          <a:xfrm>
            <a:off x="5217768" y="3687971"/>
            <a:ext cx="1685981" cy="345527"/>
          </a:xfrm>
          <a:custGeom>
            <a:avLst/>
            <a:gdLst/>
            <a:ahLst/>
            <a:cxnLst>
              <a:cxn ang="0">
                <a:pos x="112" y="0"/>
              </a:cxn>
              <a:cxn ang="0">
                <a:pos x="0" y="290"/>
              </a:cxn>
              <a:cxn ang="0">
                <a:pos x="1327" y="290"/>
              </a:cxn>
              <a:cxn ang="0">
                <a:pos x="1213" y="0"/>
              </a:cxn>
              <a:cxn ang="0">
                <a:pos x="112" y="0"/>
              </a:cxn>
            </a:cxnLst>
            <a:rect l="0" t="0" r="r" b="b"/>
            <a:pathLst>
              <a:path w="1327" h="290">
                <a:moveTo>
                  <a:pt x="112" y="0"/>
                </a:moveTo>
                <a:lnTo>
                  <a:pt x="0" y="290"/>
                </a:lnTo>
                <a:lnTo>
                  <a:pt x="1327" y="290"/>
                </a:lnTo>
                <a:lnTo>
                  <a:pt x="1213" y="0"/>
                </a:lnTo>
                <a:lnTo>
                  <a:pt x="112" y="0"/>
                </a:lnTo>
                <a:close/>
              </a:path>
            </a:pathLst>
          </a:custGeom>
          <a:solidFill>
            <a:srgbClr val="C0504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1"/>
          <p:cNvSpPr/>
          <p:nvPr/>
        </p:nvSpPr>
        <p:spPr bwMode="auto">
          <a:xfrm>
            <a:off x="5672614" y="2585859"/>
            <a:ext cx="775018" cy="350293"/>
          </a:xfrm>
          <a:custGeom>
            <a:avLst/>
            <a:gdLst/>
            <a:ahLst/>
            <a:cxnLst>
              <a:cxn ang="0">
                <a:pos x="610" y="294"/>
              </a:cxn>
              <a:cxn ang="0">
                <a:pos x="496" y="0"/>
              </a:cxn>
              <a:cxn ang="0">
                <a:pos x="115" y="0"/>
              </a:cxn>
              <a:cxn ang="0">
                <a:pos x="0" y="294"/>
              </a:cxn>
              <a:cxn ang="0">
                <a:pos x="610" y="294"/>
              </a:cxn>
            </a:cxnLst>
            <a:rect l="0" t="0" r="r" b="b"/>
            <a:pathLst>
              <a:path w="610" h="294">
                <a:moveTo>
                  <a:pt x="610" y="294"/>
                </a:moveTo>
                <a:lnTo>
                  <a:pt x="496" y="0"/>
                </a:lnTo>
                <a:lnTo>
                  <a:pt x="115" y="0"/>
                </a:lnTo>
                <a:lnTo>
                  <a:pt x="0" y="294"/>
                </a:lnTo>
                <a:lnTo>
                  <a:pt x="610" y="294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2"/>
          <p:cNvSpPr/>
          <p:nvPr/>
        </p:nvSpPr>
        <p:spPr bwMode="auto">
          <a:xfrm>
            <a:off x="5445191" y="3138702"/>
            <a:ext cx="1231135" cy="346718"/>
          </a:xfrm>
          <a:custGeom>
            <a:avLst/>
            <a:gdLst/>
            <a:ahLst/>
            <a:cxnLst>
              <a:cxn ang="0">
                <a:pos x="113" y="0"/>
              </a:cxn>
              <a:cxn ang="0">
                <a:pos x="0" y="291"/>
              </a:cxn>
              <a:cxn ang="0">
                <a:pos x="969" y="291"/>
              </a:cxn>
              <a:cxn ang="0">
                <a:pos x="856" y="0"/>
              </a:cxn>
              <a:cxn ang="0">
                <a:pos x="113" y="0"/>
              </a:cxn>
            </a:cxnLst>
            <a:rect l="0" t="0" r="r" b="b"/>
            <a:pathLst>
              <a:path w="969" h="291">
                <a:moveTo>
                  <a:pt x="113" y="0"/>
                </a:moveTo>
                <a:lnTo>
                  <a:pt x="0" y="291"/>
                </a:lnTo>
                <a:lnTo>
                  <a:pt x="969" y="291"/>
                </a:lnTo>
                <a:lnTo>
                  <a:pt x="856" y="0"/>
                </a:lnTo>
                <a:lnTo>
                  <a:pt x="113" y="0"/>
                </a:lnTo>
                <a:close/>
              </a:path>
            </a:pathLst>
          </a:custGeom>
          <a:solidFill>
            <a:srgbClr val="F7964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3"/>
          <p:cNvSpPr/>
          <p:nvPr/>
        </p:nvSpPr>
        <p:spPr bwMode="auto">
          <a:xfrm>
            <a:off x="4761651" y="4785317"/>
            <a:ext cx="2595674" cy="347910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0" y="292"/>
              </a:cxn>
              <a:cxn ang="0">
                <a:pos x="2043" y="292"/>
              </a:cxn>
              <a:cxn ang="0">
                <a:pos x="1930" y="0"/>
              </a:cxn>
              <a:cxn ang="0">
                <a:pos x="115" y="0"/>
              </a:cxn>
            </a:cxnLst>
            <a:rect l="0" t="0" r="r" b="b"/>
            <a:pathLst>
              <a:path w="2043" h="292">
                <a:moveTo>
                  <a:pt x="115" y="0"/>
                </a:moveTo>
                <a:lnTo>
                  <a:pt x="0" y="292"/>
                </a:lnTo>
                <a:lnTo>
                  <a:pt x="2043" y="292"/>
                </a:lnTo>
                <a:lnTo>
                  <a:pt x="1930" y="0"/>
                </a:lnTo>
                <a:lnTo>
                  <a:pt x="115" y="0"/>
                </a:lnTo>
                <a:close/>
              </a:path>
            </a:pathLst>
          </a:custGeom>
          <a:solidFill>
            <a:srgbClr val="8064A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5507829" y="4859331"/>
            <a:ext cx="1097730" cy="22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5499012" y="4303962"/>
            <a:ext cx="1097730" cy="22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2"/>
          <p:cNvSpPr txBox="1"/>
          <p:nvPr/>
        </p:nvSpPr>
        <p:spPr>
          <a:xfrm>
            <a:off x="5534280" y="3773398"/>
            <a:ext cx="1097730" cy="22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5525463" y="3217339"/>
            <a:ext cx="1097730" cy="22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/>
          <p:nvPr/>
        </p:nvSpPr>
        <p:spPr>
          <a:xfrm>
            <a:off x="5534280" y="2645433"/>
            <a:ext cx="1097730" cy="22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3"/>
          <p:cNvSpPr/>
          <p:nvPr/>
        </p:nvSpPr>
        <p:spPr bwMode="auto">
          <a:xfrm>
            <a:off x="4532654" y="5334586"/>
            <a:ext cx="3077028" cy="348664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0" y="292"/>
              </a:cxn>
              <a:cxn ang="0">
                <a:pos x="2043" y="292"/>
              </a:cxn>
              <a:cxn ang="0">
                <a:pos x="1930" y="0"/>
              </a:cxn>
              <a:cxn ang="0">
                <a:pos x="115" y="0"/>
              </a:cxn>
            </a:cxnLst>
            <a:rect l="0" t="0" r="r" b="b"/>
            <a:pathLst>
              <a:path w="2043" h="292">
                <a:moveTo>
                  <a:pt x="115" y="0"/>
                </a:moveTo>
                <a:lnTo>
                  <a:pt x="0" y="292"/>
                </a:lnTo>
                <a:lnTo>
                  <a:pt x="2043" y="292"/>
                </a:lnTo>
                <a:lnTo>
                  <a:pt x="1930" y="0"/>
                </a:lnTo>
                <a:lnTo>
                  <a:pt x="115" y="0"/>
                </a:lnTo>
                <a:close/>
              </a:path>
            </a:pathLst>
          </a:custGeom>
          <a:solidFill>
            <a:srgbClr val="122028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等腰三角形 29"/>
          <p:cNvSpPr/>
          <p:nvPr/>
        </p:nvSpPr>
        <p:spPr>
          <a:xfrm>
            <a:off x="5836332" y="2111593"/>
            <a:ext cx="463145" cy="399263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5" name="表格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988420"/>
              </p:ext>
            </p:extLst>
          </p:nvPr>
        </p:nvGraphicFramePr>
        <p:xfrm>
          <a:off x="1535889" y="3367997"/>
          <a:ext cx="2174238" cy="283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710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122028"/>
                          </a:solidFill>
                        </a:rPr>
                        <a:t>Hitler planned a surprise attack in December 1944, aiming at breaking through the Allied line, separating the Allied forces, and regaining control of the war.</a:t>
                      </a:r>
                      <a:endParaRPr lang="zh-CN" altLang="en-US" sz="1800" b="1" dirty="0">
                        <a:solidFill>
                          <a:srgbClr val="122028"/>
                        </a:solidFill>
                      </a:endParaRPr>
                    </a:p>
                    <a:p>
                      <a:endParaRPr lang="zh-CN" altLang="en-US" dirty="0">
                        <a:solidFill>
                          <a:srgbClr val="12202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表格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53533"/>
              </p:ext>
            </p:extLst>
          </p:nvPr>
        </p:nvGraphicFramePr>
        <p:xfrm>
          <a:off x="8478613" y="1456876"/>
          <a:ext cx="2174238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4241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8064A2"/>
                          </a:solidFill>
                        </a:rPr>
                        <a:t>The Germans quickly broke through the American line for the weather was so bad that Allied planes could not drop bombs on the German forces. </a:t>
                      </a:r>
                      <a:endParaRPr lang="zh-CN" altLang="en-US" dirty="0">
                        <a:solidFill>
                          <a:srgbClr val="8064A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等腰三角形 38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 rot="14220672">
            <a:off x="5614818" y="863925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rot="17663741">
            <a:off x="5799795" y="610622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箭头连接符 50"/>
          <p:cNvCxnSpPr/>
          <p:nvPr/>
        </p:nvCxnSpPr>
        <p:spPr>
          <a:xfrm flipV="1">
            <a:off x="7147550" y="4957096"/>
            <a:ext cx="1858465" cy="2176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/>
          <p:cNvSpPr/>
          <p:nvPr/>
        </p:nvSpPr>
        <p:spPr>
          <a:xfrm>
            <a:off x="7093285" y="4905007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4" name="直接箭头连接符 53"/>
          <p:cNvCxnSpPr/>
          <p:nvPr/>
        </p:nvCxnSpPr>
        <p:spPr>
          <a:xfrm flipH="1" flipV="1">
            <a:off x="3534715" y="5504419"/>
            <a:ext cx="1244005" cy="4122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V="1">
            <a:off x="9005468" y="4073797"/>
            <a:ext cx="547" cy="883299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4761651" y="5454653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6" name="直接箭头连接符 55"/>
          <p:cNvCxnSpPr/>
          <p:nvPr/>
        </p:nvCxnSpPr>
        <p:spPr>
          <a:xfrm flipH="1" flipV="1">
            <a:off x="3679820" y="4395884"/>
            <a:ext cx="1520538" cy="7101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表格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683459"/>
              </p:ext>
            </p:extLst>
          </p:nvPr>
        </p:nvGraphicFramePr>
        <p:xfrm>
          <a:off x="1512841" y="3935285"/>
          <a:ext cx="2174238" cy="13999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9973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4F81BD"/>
                          </a:solidFill>
                        </a:rPr>
                        <a:t>Allied forces from nearby areas raced to the battle-front to help.</a:t>
                      </a:r>
                      <a:endParaRPr lang="zh-CN" altLang="en-US" dirty="0">
                        <a:solidFill>
                          <a:srgbClr val="4F81B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" name="表格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912152"/>
              </p:ext>
            </p:extLst>
          </p:nvPr>
        </p:nvGraphicFramePr>
        <p:xfrm>
          <a:off x="8504961" y="1707303"/>
          <a:ext cx="2174238" cy="25342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4241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C0504D"/>
                          </a:solidFill>
                        </a:rPr>
                        <a:t>The battle ended in a great defeat for Hitler and the Germans, which lost more than 100,000 men and great amounts of supplies.</a:t>
                      </a:r>
                      <a:endParaRPr lang="zh-CN" altLang="en-US" dirty="0">
                        <a:solidFill>
                          <a:srgbClr val="C0504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9" name="直接箭头连接符 58"/>
          <p:cNvCxnSpPr/>
          <p:nvPr/>
        </p:nvCxnSpPr>
        <p:spPr>
          <a:xfrm flipV="1">
            <a:off x="6711854" y="3860734"/>
            <a:ext cx="1703937" cy="5686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6642287" y="3806469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椭圆 45"/>
          <p:cNvSpPr/>
          <p:nvPr/>
        </p:nvSpPr>
        <p:spPr>
          <a:xfrm>
            <a:off x="5163503" y="4355738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1" name="直接箭头连接符 60"/>
          <p:cNvCxnSpPr/>
          <p:nvPr/>
        </p:nvCxnSpPr>
        <p:spPr>
          <a:xfrm flipH="1" flipV="1">
            <a:off x="3641155" y="3282351"/>
            <a:ext cx="1992552" cy="15252"/>
          </a:xfrm>
          <a:prstGeom prst="straightConnector1">
            <a:avLst/>
          </a:prstGeom>
          <a:ln w="9525" cap="rnd">
            <a:solidFill>
              <a:srgbClr val="FFC000"/>
            </a:solidFill>
            <a:headEnd type="diamon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>
            <a:off x="6238559" y="2739254"/>
            <a:ext cx="2162491" cy="18234"/>
          </a:xfrm>
          <a:prstGeom prst="straightConnector1">
            <a:avLst/>
          </a:prstGeom>
          <a:ln w="9525" cap="rnd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>
            <a:stCxn id="50" idx="2"/>
          </p:cNvCxnSpPr>
          <p:nvPr/>
        </p:nvCxnSpPr>
        <p:spPr>
          <a:xfrm flipH="1" flipV="1">
            <a:off x="2882900" y="2281333"/>
            <a:ext cx="3137163" cy="29891"/>
          </a:xfrm>
          <a:prstGeom prst="straightConnector1">
            <a:avLst/>
          </a:prstGeom>
          <a:ln w="9525" cap="rnd">
            <a:solidFill>
              <a:srgbClr val="FFC000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>
            <a:off x="5589920" y="3250542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椭圆 48"/>
          <p:cNvSpPr/>
          <p:nvPr/>
        </p:nvSpPr>
        <p:spPr>
          <a:xfrm>
            <a:off x="6184294" y="2690532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67" name="表格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63244"/>
              </p:ext>
            </p:extLst>
          </p:nvPr>
        </p:nvGraphicFramePr>
        <p:xfrm>
          <a:off x="1484013" y="2874196"/>
          <a:ext cx="2174238" cy="283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7100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F79646"/>
                          </a:solidFill>
                        </a:rPr>
                        <a:t>By late February, 1945, the Germans were forced to retreat across the Rhine River. American forces led by General Patton drove deep into the German heartland.</a:t>
                      </a:r>
                      <a:endParaRPr lang="zh-CN" altLang="en-US" dirty="0">
                        <a:solidFill>
                          <a:srgbClr val="F7964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9" name="表格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243909"/>
              </p:ext>
            </p:extLst>
          </p:nvPr>
        </p:nvGraphicFramePr>
        <p:xfrm>
          <a:off x="1611183" y="3155439"/>
          <a:ext cx="2047068" cy="22640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7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4064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FFC000"/>
                          </a:solidFill>
                        </a:rPr>
                        <a:t>Hitler suicided while Berlin was destroyed. Then the German army surrendered officially. </a:t>
                      </a:r>
                      <a:endParaRPr lang="zh-CN" alt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0" name="表格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591475"/>
              </p:ext>
            </p:extLst>
          </p:nvPr>
        </p:nvGraphicFramePr>
        <p:xfrm>
          <a:off x="8469796" y="2099428"/>
          <a:ext cx="2174238" cy="12869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4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6978">
                <a:tc>
                  <a:txBody>
                    <a:bodyPr/>
                    <a:lstStyle>
                      <a:defPPr>
                        <a:defRPr lang="zh-CN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srgbClr val="92D050"/>
                          </a:solidFill>
                        </a:rPr>
                        <a:t>Soviet and American met in victory – the war in Europe was ended.</a:t>
                      </a:r>
                      <a:endParaRPr lang="zh-CN" altLang="en-US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5" name="直接箭头连接符 74"/>
          <p:cNvCxnSpPr/>
          <p:nvPr/>
        </p:nvCxnSpPr>
        <p:spPr>
          <a:xfrm flipV="1">
            <a:off x="2879536" y="2276042"/>
            <a:ext cx="2728" cy="800030"/>
          </a:xfrm>
          <a:prstGeom prst="straightConnector1">
            <a:avLst/>
          </a:prstGeom>
          <a:ln w="9525" cap="rnd">
            <a:solidFill>
              <a:srgbClr val="FFC000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/>
        </p:nvSpPr>
        <p:spPr>
          <a:xfrm>
            <a:off x="6020063" y="2256959"/>
            <a:ext cx="108530" cy="1085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232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8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8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8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4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8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8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8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8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8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6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8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4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8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2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8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8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8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8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6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8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500"/>
                            </p:stCondLst>
                            <p:childTnLst>
                              <p:par>
                                <p:cTn id="2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" grpId="0" animBg="1"/>
      <p:bldP spid="2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0" grpId="0" animBg="1"/>
      <p:bldP spid="45" grpId="0" animBg="1"/>
      <p:bldP spid="44" grpId="0" animBg="1"/>
      <p:bldP spid="47" grpId="0" animBg="1"/>
      <p:bldP spid="46" grpId="0" animBg="1"/>
      <p:bldP spid="48" grpId="0" animBg="1"/>
      <p:bldP spid="49" grpId="0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图: 数据 19"/>
          <p:cNvSpPr/>
          <p:nvPr/>
        </p:nvSpPr>
        <p:spPr>
          <a:xfrm flipH="1">
            <a:off x="0" y="0"/>
            <a:ext cx="12192000" cy="6818265"/>
          </a:xfrm>
          <a:prstGeom prst="flowChartInputOutput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93159" y="1686991"/>
            <a:ext cx="11261686" cy="4479466"/>
            <a:chOff x="1956575" y="7344697"/>
            <a:chExt cx="11261686" cy="447946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6575" y="7344697"/>
              <a:ext cx="5701919" cy="443498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494" y="7388178"/>
              <a:ext cx="5559767" cy="443598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1015349" y="259711"/>
            <a:ext cx="96183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VE Day: It refers the Victory in Europe Day.</a:t>
            </a:r>
          </a:p>
        </p:txBody>
      </p:sp>
      <p:sp>
        <p:nvSpPr>
          <p:cNvPr id="10" name="等腰三角形 9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 rot="14220672">
            <a:off x="10482582" y="901641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rot="17663741">
            <a:off x="10695150" y="637310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315435" y="1716988"/>
            <a:ext cx="9917715" cy="4384246"/>
            <a:chOff x="1315435" y="1716988"/>
            <a:chExt cx="9917715" cy="438424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435" y="1716988"/>
              <a:ext cx="3472850" cy="437579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535" y="1725443"/>
              <a:ext cx="6425615" cy="4375791"/>
            </a:xfrm>
            <a:prstGeom prst="rect">
              <a:avLst/>
            </a:prstGeom>
          </p:spPr>
        </p:pic>
        <p:cxnSp>
          <p:nvCxnSpPr>
            <p:cNvPr id="15" name="直接连接符 14"/>
            <p:cNvCxnSpPr/>
            <p:nvPr/>
          </p:nvCxnSpPr>
          <p:spPr>
            <a:xfrm>
              <a:off x="4788285" y="1725443"/>
              <a:ext cx="19249" cy="4367336"/>
            </a:xfrm>
            <a:prstGeom prst="line">
              <a:avLst/>
            </a:prstGeom>
            <a:ln w="730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20"/>
          <a:stretch/>
        </p:blipFill>
        <p:spPr>
          <a:xfrm>
            <a:off x="-12205" y="1766001"/>
            <a:ext cx="7670802" cy="434902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151756" y="3171380"/>
            <a:ext cx="37990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But two facts made the celebration less joyful than they might have been.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445993" y="2612691"/>
            <a:ext cx="729893" cy="238859"/>
            <a:chOff x="9260540" y="5660496"/>
            <a:chExt cx="1013574" cy="331694"/>
          </a:xfrm>
        </p:grpSpPr>
        <p:sp>
          <p:nvSpPr>
            <p:cNvPr id="23" name="流程图: 数据 22"/>
            <p:cNvSpPr/>
            <p:nvPr/>
          </p:nvSpPr>
          <p:spPr>
            <a:xfrm>
              <a:off x="9260540" y="5830825"/>
              <a:ext cx="502024" cy="161365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流程图: 数据 23"/>
            <p:cNvSpPr/>
            <p:nvPr/>
          </p:nvSpPr>
          <p:spPr>
            <a:xfrm flipH="1">
              <a:off x="9772090" y="5830825"/>
              <a:ext cx="502024" cy="161365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流程图: 数据 24"/>
            <p:cNvSpPr/>
            <p:nvPr/>
          </p:nvSpPr>
          <p:spPr>
            <a:xfrm flipV="1">
              <a:off x="9260540" y="5660496"/>
              <a:ext cx="502024" cy="161365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流程图: 数据 25"/>
            <p:cNvSpPr/>
            <p:nvPr/>
          </p:nvSpPr>
          <p:spPr>
            <a:xfrm flipH="1" flipV="1">
              <a:off x="9772090" y="5660496"/>
              <a:ext cx="502024" cy="161365"/>
            </a:xfrm>
            <a:prstGeom prst="flowChartInputOutp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任意多边形: 形状 28"/>
          <p:cNvSpPr/>
          <p:nvPr/>
        </p:nvSpPr>
        <p:spPr>
          <a:xfrm flipH="1">
            <a:off x="1102318" y="417371"/>
            <a:ext cx="8956906" cy="496118"/>
          </a:xfrm>
          <a:custGeom>
            <a:avLst/>
            <a:gdLst/>
            <a:ahLst/>
            <a:cxnLst/>
            <a:rect l="l" t="t" r="r" b="b"/>
            <a:pathLst>
              <a:path w="8956906" h="496118">
                <a:moveTo>
                  <a:pt x="7467006" y="353704"/>
                </a:moveTo>
                <a:lnTo>
                  <a:pt x="7383313" y="353704"/>
                </a:lnTo>
                <a:lnTo>
                  <a:pt x="7383313" y="444256"/>
                </a:lnTo>
                <a:lnTo>
                  <a:pt x="7467006" y="444256"/>
                </a:lnTo>
                <a:close/>
                <a:moveTo>
                  <a:pt x="74774" y="271109"/>
                </a:moveTo>
                <a:cubicBezTo>
                  <a:pt x="92519" y="284097"/>
                  <a:pt x="102809" y="294982"/>
                  <a:pt x="105644" y="303762"/>
                </a:cubicBezTo>
                <a:cubicBezTo>
                  <a:pt x="108479" y="312543"/>
                  <a:pt x="109897" y="325166"/>
                  <a:pt x="109897" y="341630"/>
                </a:cubicBezTo>
                <a:cubicBezTo>
                  <a:pt x="109897" y="360472"/>
                  <a:pt x="108662" y="372637"/>
                  <a:pt x="106193" y="378125"/>
                </a:cubicBezTo>
                <a:cubicBezTo>
                  <a:pt x="103723" y="383613"/>
                  <a:pt x="98830" y="386357"/>
                  <a:pt x="91512" y="386357"/>
                </a:cubicBezTo>
                <a:cubicBezTo>
                  <a:pt x="84561" y="386357"/>
                  <a:pt x="80033" y="384208"/>
                  <a:pt x="77929" y="379909"/>
                </a:cubicBezTo>
                <a:cubicBezTo>
                  <a:pt x="75825" y="375610"/>
                  <a:pt x="74774" y="364314"/>
                  <a:pt x="74774" y="346020"/>
                </a:cubicBezTo>
                <a:close/>
                <a:moveTo>
                  <a:pt x="7866223" y="271109"/>
                </a:moveTo>
                <a:cubicBezTo>
                  <a:pt x="7883968" y="284097"/>
                  <a:pt x="7894258" y="294982"/>
                  <a:pt x="7897093" y="303762"/>
                </a:cubicBezTo>
                <a:cubicBezTo>
                  <a:pt x="7899929" y="312543"/>
                  <a:pt x="7901347" y="325166"/>
                  <a:pt x="7901347" y="341630"/>
                </a:cubicBezTo>
                <a:cubicBezTo>
                  <a:pt x="7901347" y="360472"/>
                  <a:pt x="7900112" y="372637"/>
                  <a:pt x="7897642" y="378125"/>
                </a:cubicBezTo>
                <a:cubicBezTo>
                  <a:pt x="7895173" y="383613"/>
                  <a:pt x="7890279" y="386357"/>
                  <a:pt x="7882962" y="386357"/>
                </a:cubicBezTo>
                <a:cubicBezTo>
                  <a:pt x="7876010" y="386357"/>
                  <a:pt x="7871483" y="384208"/>
                  <a:pt x="7869379" y="379909"/>
                </a:cubicBezTo>
                <a:cubicBezTo>
                  <a:pt x="7867275" y="375610"/>
                  <a:pt x="7866223" y="364314"/>
                  <a:pt x="7866223" y="346020"/>
                </a:cubicBezTo>
                <a:close/>
                <a:moveTo>
                  <a:pt x="81624" y="216019"/>
                </a:moveTo>
                <a:lnTo>
                  <a:pt x="0" y="444256"/>
                </a:lnTo>
                <a:lnTo>
                  <a:pt x="71755" y="444256"/>
                </a:lnTo>
                <a:lnTo>
                  <a:pt x="71755" y="411808"/>
                </a:lnTo>
                <a:cubicBezTo>
                  <a:pt x="78524" y="424819"/>
                  <a:pt x="87259" y="434578"/>
                  <a:pt x="97961" y="441083"/>
                </a:cubicBezTo>
                <a:cubicBezTo>
                  <a:pt x="108662" y="447589"/>
                  <a:pt x="121422" y="450842"/>
                  <a:pt x="136240" y="450842"/>
                </a:cubicBezTo>
                <a:cubicBezTo>
                  <a:pt x="155631" y="450842"/>
                  <a:pt x="173421" y="445400"/>
                  <a:pt x="189611" y="434515"/>
                </a:cubicBezTo>
                <a:cubicBezTo>
                  <a:pt x="205801" y="423630"/>
                  <a:pt x="213896" y="399803"/>
                  <a:pt x="213896" y="363033"/>
                </a:cubicBezTo>
                <a:lnTo>
                  <a:pt x="213896" y="333123"/>
                </a:lnTo>
                <a:cubicBezTo>
                  <a:pt x="213896" y="305866"/>
                  <a:pt x="209596" y="287298"/>
                  <a:pt x="200999" y="277420"/>
                </a:cubicBezTo>
                <a:cubicBezTo>
                  <a:pt x="192401" y="267541"/>
                  <a:pt x="171089" y="256017"/>
                  <a:pt x="137063" y="242845"/>
                </a:cubicBezTo>
                <a:cubicBezTo>
                  <a:pt x="118861" y="235711"/>
                  <a:pt x="104889" y="229743"/>
                  <a:pt x="95148" y="224941"/>
                </a:cubicBezTo>
                <a:close/>
                <a:moveTo>
                  <a:pt x="7467006" y="155037"/>
                </a:moveTo>
                <a:lnTo>
                  <a:pt x="7383313" y="155037"/>
                </a:lnTo>
                <a:lnTo>
                  <a:pt x="7383313" y="245315"/>
                </a:lnTo>
                <a:lnTo>
                  <a:pt x="7467006" y="245315"/>
                </a:lnTo>
                <a:close/>
                <a:moveTo>
                  <a:pt x="770178" y="138024"/>
                </a:moveTo>
                <a:cubicBezTo>
                  <a:pt x="777861" y="138024"/>
                  <a:pt x="782617" y="140356"/>
                  <a:pt x="784447" y="145021"/>
                </a:cubicBezTo>
                <a:cubicBezTo>
                  <a:pt x="786277" y="149686"/>
                  <a:pt x="787191" y="162263"/>
                  <a:pt x="787191" y="182751"/>
                </a:cubicBezTo>
                <a:lnTo>
                  <a:pt x="787191" y="209368"/>
                </a:lnTo>
                <a:lnTo>
                  <a:pt x="754812" y="209368"/>
                </a:lnTo>
                <a:lnTo>
                  <a:pt x="754812" y="182751"/>
                </a:lnTo>
                <a:cubicBezTo>
                  <a:pt x="754812" y="163909"/>
                  <a:pt x="755818" y="151744"/>
                  <a:pt x="757830" y="146256"/>
                </a:cubicBezTo>
                <a:cubicBezTo>
                  <a:pt x="759842" y="140768"/>
                  <a:pt x="763958" y="138024"/>
                  <a:pt x="770178" y="138024"/>
                </a:cubicBezTo>
                <a:close/>
                <a:moveTo>
                  <a:pt x="1061886" y="138024"/>
                </a:moveTo>
                <a:cubicBezTo>
                  <a:pt x="1069203" y="138024"/>
                  <a:pt x="1073914" y="140768"/>
                  <a:pt x="1076018" y="146256"/>
                </a:cubicBezTo>
                <a:cubicBezTo>
                  <a:pt x="1078121" y="151744"/>
                  <a:pt x="1079173" y="165007"/>
                  <a:pt x="1079173" y="186044"/>
                </a:cubicBezTo>
                <a:lnTo>
                  <a:pt x="1079173" y="336965"/>
                </a:lnTo>
                <a:cubicBezTo>
                  <a:pt x="1079173" y="358917"/>
                  <a:pt x="1078076" y="372637"/>
                  <a:pt x="1075880" y="378125"/>
                </a:cubicBezTo>
                <a:cubicBezTo>
                  <a:pt x="1073685" y="383613"/>
                  <a:pt x="1068929" y="386357"/>
                  <a:pt x="1061611" y="386357"/>
                </a:cubicBezTo>
                <a:cubicBezTo>
                  <a:pt x="1054477" y="386357"/>
                  <a:pt x="1050041" y="383842"/>
                  <a:pt x="1048303" y="378811"/>
                </a:cubicBezTo>
                <a:cubicBezTo>
                  <a:pt x="1046565" y="373781"/>
                  <a:pt x="1045696" y="361570"/>
                  <a:pt x="1045696" y="342179"/>
                </a:cubicBezTo>
                <a:lnTo>
                  <a:pt x="1045696" y="186044"/>
                </a:lnTo>
                <a:cubicBezTo>
                  <a:pt x="1045696" y="163543"/>
                  <a:pt x="1046519" y="149915"/>
                  <a:pt x="1048166" y="145158"/>
                </a:cubicBezTo>
                <a:cubicBezTo>
                  <a:pt x="1049812" y="140402"/>
                  <a:pt x="1054386" y="138024"/>
                  <a:pt x="1061886" y="138024"/>
                </a:cubicBezTo>
                <a:close/>
                <a:moveTo>
                  <a:pt x="1351752" y="138024"/>
                </a:moveTo>
                <a:cubicBezTo>
                  <a:pt x="1358338" y="138024"/>
                  <a:pt x="1362728" y="140448"/>
                  <a:pt x="1364923" y="145295"/>
                </a:cubicBezTo>
                <a:cubicBezTo>
                  <a:pt x="1367118" y="150143"/>
                  <a:pt x="1368216" y="161897"/>
                  <a:pt x="1368216" y="180556"/>
                </a:cubicBezTo>
                <a:lnTo>
                  <a:pt x="1368216" y="344923"/>
                </a:lnTo>
                <a:cubicBezTo>
                  <a:pt x="1368216" y="362119"/>
                  <a:pt x="1367118" y="373323"/>
                  <a:pt x="1364923" y="378537"/>
                </a:cubicBezTo>
                <a:cubicBezTo>
                  <a:pt x="1362728" y="383751"/>
                  <a:pt x="1358429" y="386357"/>
                  <a:pt x="1352026" y="386357"/>
                </a:cubicBezTo>
                <a:cubicBezTo>
                  <a:pt x="1345441" y="386357"/>
                  <a:pt x="1341096" y="383979"/>
                  <a:pt x="1338992" y="379223"/>
                </a:cubicBezTo>
                <a:cubicBezTo>
                  <a:pt x="1336888" y="374467"/>
                  <a:pt x="1335837" y="364222"/>
                  <a:pt x="1335837" y="348490"/>
                </a:cubicBezTo>
                <a:lnTo>
                  <a:pt x="1335837" y="180556"/>
                </a:lnTo>
                <a:cubicBezTo>
                  <a:pt x="1335837" y="161897"/>
                  <a:pt x="1336843" y="150143"/>
                  <a:pt x="1338855" y="145295"/>
                </a:cubicBezTo>
                <a:cubicBezTo>
                  <a:pt x="1340867" y="140448"/>
                  <a:pt x="1345166" y="138024"/>
                  <a:pt x="1351752" y="138024"/>
                </a:cubicBezTo>
                <a:close/>
                <a:moveTo>
                  <a:pt x="3475827" y="138024"/>
                </a:moveTo>
                <a:cubicBezTo>
                  <a:pt x="3482413" y="138024"/>
                  <a:pt x="3486803" y="140448"/>
                  <a:pt x="3488998" y="145295"/>
                </a:cubicBezTo>
                <a:cubicBezTo>
                  <a:pt x="3491193" y="150143"/>
                  <a:pt x="3492291" y="161897"/>
                  <a:pt x="3492291" y="180556"/>
                </a:cubicBezTo>
                <a:lnTo>
                  <a:pt x="3492291" y="344923"/>
                </a:lnTo>
                <a:cubicBezTo>
                  <a:pt x="3492291" y="362119"/>
                  <a:pt x="3491193" y="373323"/>
                  <a:pt x="3488998" y="378537"/>
                </a:cubicBezTo>
                <a:cubicBezTo>
                  <a:pt x="3486803" y="383751"/>
                  <a:pt x="3482504" y="386357"/>
                  <a:pt x="3476101" y="386357"/>
                </a:cubicBezTo>
                <a:cubicBezTo>
                  <a:pt x="3469516" y="386357"/>
                  <a:pt x="3465171" y="383979"/>
                  <a:pt x="3463067" y="379223"/>
                </a:cubicBezTo>
                <a:cubicBezTo>
                  <a:pt x="3460963" y="374467"/>
                  <a:pt x="3459912" y="364222"/>
                  <a:pt x="3459912" y="348490"/>
                </a:cubicBezTo>
                <a:lnTo>
                  <a:pt x="3459912" y="180556"/>
                </a:lnTo>
                <a:cubicBezTo>
                  <a:pt x="3459912" y="161897"/>
                  <a:pt x="3460918" y="150143"/>
                  <a:pt x="3462930" y="145295"/>
                </a:cubicBezTo>
                <a:cubicBezTo>
                  <a:pt x="3464942" y="140448"/>
                  <a:pt x="3469241" y="138024"/>
                  <a:pt x="3475827" y="138024"/>
                </a:cubicBezTo>
                <a:close/>
                <a:moveTo>
                  <a:pt x="4742102" y="138024"/>
                </a:moveTo>
                <a:cubicBezTo>
                  <a:pt x="4749786" y="138024"/>
                  <a:pt x="4754542" y="140356"/>
                  <a:pt x="4756371" y="145021"/>
                </a:cubicBezTo>
                <a:cubicBezTo>
                  <a:pt x="4758200" y="149686"/>
                  <a:pt x="4759115" y="162263"/>
                  <a:pt x="4759115" y="182751"/>
                </a:cubicBezTo>
                <a:lnTo>
                  <a:pt x="4759115" y="209368"/>
                </a:lnTo>
                <a:lnTo>
                  <a:pt x="4726736" y="209368"/>
                </a:lnTo>
                <a:lnTo>
                  <a:pt x="4726736" y="182751"/>
                </a:lnTo>
                <a:cubicBezTo>
                  <a:pt x="4726736" y="163909"/>
                  <a:pt x="4727742" y="151744"/>
                  <a:pt x="4729754" y="146256"/>
                </a:cubicBezTo>
                <a:cubicBezTo>
                  <a:pt x="4731766" y="140768"/>
                  <a:pt x="4735882" y="138024"/>
                  <a:pt x="4742102" y="138024"/>
                </a:cubicBezTo>
                <a:close/>
                <a:moveTo>
                  <a:pt x="6056552" y="138024"/>
                </a:moveTo>
                <a:cubicBezTo>
                  <a:pt x="6064235" y="138024"/>
                  <a:pt x="6068992" y="140356"/>
                  <a:pt x="6070821" y="145021"/>
                </a:cubicBezTo>
                <a:cubicBezTo>
                  <a:pt x="6072650" y="149686"/>
                  <a:pt x="6073565" y="162263"/>
                  <a:pt x="6073565" y="182751"/>
                </a:cubicBezTo>
                <a:lnTo>
                  <a:pt x="6073565" y="209368"/>
                </a:lnTo>
                <a:lnTo>
                  <a:pt x="6041186" y="209368"/>
                </a:lnTo>
                <a:lnTo>
                  <a:pt x="6041186" y="182751"/>
                </a:lnTo>
                <a:cubicBezTo>
                  <a:pt x="6041186" y="163909"/>
                  <a:pt x="6042192" y="151744"/>
                  <a:pt x="6044204" y="146256"/>
                </a:cubicBezTo>
                <a:cubicBezTo>
                  <a:pt x="6046216" y="140768"/>
                  <a:pt x="6050332" y="138024"/>
                  <a:pt x="6056552" y="138024"/>
                </a:cubicBezTo>
                <a:close/>
                <a:moveTo>
                  <a:pt x="6504227" y="138024"/>
                </a:moveTo>
                <a:cubicBezTo>
                  <a:pt x="6511911" y="138024"/>
                  <a:pt x="6516667" y="140356"/>
                  <a:pt x="6518496" y="145021"/>
                </a:cubicBezTo>
                <a:cubicBezTo>
                  <a:pt x="6520326" y="149686"/>
                  <a:pt x="6521240" y="162263"/>
                  <a:pt x="6521240" y="182751"/>
                </a:cubicBezTo>
                <a:lnTo>
                  <a:pt x="6521240" y="209368"/>
                </a:lnTo>
                <a:lnTo>
                  <a:pt x="6488861" y="209368"/>
                </a:lnTo>
                <a:lnTo>
                  <a:pt x="6488861" y="182751"/>
                </a:lnTo>
                <a:cubicBezTo>
                  <a:pt x="6488861" y="163909"/>
                  <a:pt x="6489867" y="151744"/>
                  <a:pt x="6491879" y="146256"/>
                </a:cubicBezTo>
                <a:cubicBezTo>
                  <a:pt x="6493892" y="140768"/>
                  <a:pt x="6498008" y="138024"/>
                  <a:pt x="6504227" y="138024"/>
                </a:cubicBezTo>
                <a:close/>
                <a:moveTo>
                  <a:pt x="1972728" y="80125"/>
                </a:moveTo>
                <a:lnTo>
                  <a:pt x="1861870" y="80125"/>
                </a:lnTo>
                <a:lnTo>
                  <a:pt x="1861870" y="327910"/>
                </a:lnTo>
                <a:cubicBezTo>
                  <a:pt x="1861870" y="356265"/>
                  <a:pt x="1861001" y="373095"/>
                  <a:pt x="1859263" y="378400"/>
                </a:cubicBezTo>
                <a:cubicBezTo>
                  <a:pt x="1857525" y="383705"/>
                  <a:pt x="1852814" y="386357"/>
                  <a:pt x="1845131" y="386357"/>
                </a:cubicBezTo>
                <a:cubicBezTo>
                  <a:pt x="1836899" y="386357"/>
                  <a:pt x="1832005" y="383613"/>
                  <a:pt x="1830451" y="378125"/>
                </a:cubicBezTo>
                <a:cubicBezTo>
                  <a:pt x="1828896" y="372637"/>
                  <a:pt x="1828118" y="354984"/>
                  <a:pt x="1828118" y="325166"/>
                </a:cubicBezTo>
                <a:lnTo>
                  <a:pt x="1828118" y="80125"/>
                </a:lnTo>
                <a:lnTo>
                  <a:pt x="1717260" y="80125"/>
                </a:lnTo>
                <a:lnTo>
                  <a:pt x="1717260" y="444256"/>
                </a:lnTo>
                <a:lnTo>
                  <a:pt x="1830039" y="444256"/>
                </a:lnTo>
                <a:lnTo>
                  <a:pt x="1828118" y="414003"/>
                </a:lnTo>
                <a:cubicBezTo>
                  <a:pt x="1835801" y="426283"/>
                  <a:pt x="1845268" y="435493"/>
                  <a:pt x="1856519" y="441632"/>
                </a:cubicBezTo>
                <a:cubicBezTo>
                  <a:pt x="1867769" y="447772"/>
                  <a:pt x="1880711" y="450842"/>
                  <a:pt x="1895347" y="450842"/>
                </a:cubicBezTo>
                <a:cubicBezTo>
                  <a:pt x="1911993" y="450842"/>
                  <a:pt x="1925805" y="447915"/>
                  <a:pt x="1936781" y="442061"/>
                </a:cubicBezTo>
                <a:cubicBezTo>
                  <a:pt x="1947757" y="436207"/>
                  <a:pt x="1955852" y="428432"/>
                  <a:pt x="1961066" y="418737"/>
                </a:cubicBezTo>
                <a:cubicBezTo>
                  <a:pt x="1966280" y="409041"/>
                  <a:pt x="1969527" y="398934"/>
                  <a:pt x="1970807" y="388415"/>
                </a:cubicBezTo>
                <a:cubicBezTo>
                  <a:pt x="1972087" y="377897"/>
                  <a:pt x="1972728" y="356996"/>
                  <a:pt x="1972728" y="325715"/>
                </a:cubicBezTo>
                <a:close/>
                <a:moveTo>
                  <a:pt x="2752132" y="80125"/>
                </a:moveTo>
                <a:lnTo>
                  <a:pt x="2637980" y="80125"/>
                </a:lnTo>
                <a:lnTo>
                  <a:pt x="2637980" y="444256"/>
                </a:lnTo>
                <a:lnTo>
                  <a:pt x="2752132" y="444256"/>
                </a:lnTo>
                <a:close/>
                <a:moveTo>
                  <a:pt x="3127606" y="80125"/>
                </a:moveTo>
                <a:lnTo>
                  <a:pt x="3026969" y="80125"/>
                </a:lnTo>
                <a:lnTo>
                  <a:pt x="2990543" y="325989"/>
                </a:lnTo>
                <a:lnTo>
                  <a:pt x="2972775" y="80125"/>
                </a:lnTo>
                <a:lnTo>
                  <a:pt x="2872481" y="80125"/>
                </a:lnTo>
                <a:lnTo>
                  <a:pt x="2904158" y="343559"/>
                </a:lnTo>
                <a:cubicBezTo>
                  <a:pt x="2909168" y="385263"/>
                  <a:pt x="2913366" y="413706"/>
                  <a:pt x="2916750" y="428890"/>
                </a:cubicBezTo>
                <a:cubicBezTo>
                  <a:pt x="2920134" y="444073"/>
                  <a:pt x="2925759" y="456604"/>
                  <a:pt x="2933624" y="466483"/>
                </a:cubicBezTo>
                <a:cubicBezTo>
                  <a:pt x="2941488" y="476361"/>
                  <a:pt x="2952417" y="483633"/>
                  <a:pt x="2966410" y="488298"/>
                </a:cubicBezTo>
                <a:cubicBezTo>
                  <a:pt x="2980403" y="492963"/>
                  <a:pt x="3002765" y="495295"/>
                  <a:pt x="3033495" y="495295"/>
                </a:cubicBezTo>
                <a:lnTo>
                  <a:pt x="3100715" y="495295"/>
                </a:lnTo>
                <a:lnTo>
                  <a:pt x="3100715" y="437122"/>
                </a:lnTo>
                <a:cubicBezTo>
                  <a:pt x="3083490" y="437122"/>
                  <a:pt x="3072404" y="436253"/>
                  <a:pt x="3067457" y="434515"/>
                </a:cubicBezTo>
                <a:cubicBezTo>
                  <a:pt x="3062509" y="432777"/>
                  <a:pt x="3060035" y="428890"/>
                  <a:pt x="3060035" y="422853"/>
                </a:cubicBezTo>
                <a:cubicBezTo>
                  <a:pt x="3060035" y="419926"/>
                  <a:pt x="3062325" y="407212"/>
                  <a:pt x="3066904" y="384711"/>
                </a:cubicBezTo>
                <a:close/>
                <a:moveTo>
                  <a:pt x="4199931" y="80125"/>
                </a:moveTo>
                <a:lnTo>
                  <a:pt x="4085780" y="80125"/>
                </a:lnTo>
                <a:lnTo>
                  <a:pt x="4085780" y="444256"/>
                </a:lnTo>
                <a:lnTo>
                  <a:pt x="4199931" y="444256"/>
                </a:lnTo>
                <a:close/>
                <a:moveTo>
                  <a:pt x="7737705" y="80125"/>
                </a:moveTo>
                <a:lnTo>
                  <a:pt x="7637069" y="80125"/>
                </a:lnTo>
                <a:lnTo>
                  <a:pt x="7600642" y="325989"/>
                </a:lnTo>
                <a:lnTo>
                  <a:pt x="7582874" y="80125"/>
                </a:lnTo>
                <a:lnTo>
                  <a:pt x="7482580" y="80125"/>
                </a:lnTo>
                <a:lnTo>
                  <a:pt x="7514257" y="343559"/>
                </a:lnTo>
                <a:cubicBezTo>
                  <a:pt x="7519267" y="385263"/>
                  <a:pt x="7523465" y="413706"/>
                  <a:pt x="7526849" y="428890"/>
                </a:cubicBezTo>
                <a:cubicBezTo>
                  <a:pt x="7530233" y="444073"/>
                  <a:pt x="7535858" y="456604"/>
                  <a:pt x="7543723" y="466483"/>
                </a:cubicBezTo>
                <a:cubicBezTo>
                  <a:pt x="7551587" y="476361"/>
                  <a:pt x="7562516" y="483633"/>
                  <a:pt x="7576509" y="488298"/>
                </a:cubicBezTo>
                <a:cubicBezTo>
                  <a:pt x="7590502" y="492963"/>
                  <a:pt x="7612864" y="495295"/>
                  <a:pt x="7643594" y="495295"/>
                </a:cubicBezTo>
                <a:lnTo>
                  <a:pt x="7710814" y="495295"/>
                </a:lnTo>
                <a:lnTo>
                  <a:pt x="7710814" y="437122"/>
                </a:lnTo>
                <a:cubicBezTo>
                  <a:pt x="7693590" y="437122"/>
                  <a:pt x="7682504" y="436253"/>
                  <a:pt x="7677556" y="434515"/>
                </a:cubicBezTo>
                <a:cubicBezTo>
                  <a:pt x="7672608" y="432777"/>
                  <a:pt x="7670134" y="428890"/>
                  <a:pt x="7670134" y="422853"/>
                </a:cubicBezTo>
                <a:cubicBezTo>
                  <a:pt x="7670134" y="419926"/>
                  <a:pt x="7672424" y="407212"/>
                  <a:pt x="7677003" y="384711"/>
                </a:cubicBezTo>
                <a:close/>
                <a:moveTo>
                  <a:pt x="131019" y="77901"/>
                </a:moveTo>
                <a:lnTo>
                  <a:pt x="106954" y="145192"/>
                </a:lnTo>
                <a:lnTo>
                  <a:pt x="107153" y="145295"/>
                </a:lnTo>
                <a:cubicBezTo>
                  <a:pt x="108983" y="150143"/>
                  <a:pt x="109897" y="162720"/>
                  <a:pt x="109897" y="183026"/>
                </a:cubicBezTo>
                <a:lnTo>
                  <a:pt x="109897" y="221168"/>
                </a:lnTo>
                <a:lnTo>
                  <a:pt x="213896" y="221168"/>
                </a:lnTo>
                <a:lnTo>
                  <a:pt x="213896" y="196746"/>
                </a:lnTo>
                <a:cubicBezTo>
                  <a:pt x="213896" y="168574"/>
                  <a:pt x="210649" y="146850"/>
                  <a:pt x="204154" y="131575"/>
                </a:cubicBezTo>
                <a:cubicBezTo>
                  <a:pt x="197660" y="116300"/>
                  <a:pt x="184626" y="102809"/>
                  <a:pt x="165052" y="91101"/>
                </a:cubicBezTo>
                <a:cubicBezTo>
                  <a:pt x="155265" y="85247"/>
                  <a:pt x="144015" y="80857"/>
                  <a:pt x="131301" y="77930"/>
                </a:cubicBezTo>
                <a:close/>
                <a:moveTo>
                  <a:pt x="404465" y="76009"/>
                </a:moveTo>
                <a:lnTo>
                  <a:pt x="404465" y="368247"/>
                </a:lnTo>
                <a:cubicBezTo>
                  <a:pt x="387819" y="368247"/>
                  <a:pt x="377574" y="364908"/>
                  <a:pt x="373732" y="358231"/>
                </a:cubicBezTo>
                <a:cubicBezTo>
                  <a:pt x="369891" y="351554"/>
                  <a:pt x="367970" y="333398"/>
                  <a:pt x="367970" y="303762"/>
                </a:cubicBezTo>
                <a:lnTo>
                  <a:pt x="367970" y="131164"/>
                </a:lnTo>
                <a:cubicBezTo>
                  <a:pt x="367970" y="111041"/>
                  <a:pt x="368611" y="98144"/>
                  <a:pt x="369891" y="92473"/>
                </a:cubicBezTo>
                <a:cubicBezTo>
                  <a:pt x="371171" y="86802"/>
                  <a:pt x="374099" y="82640"/>
                  <a:pt x="378672" y="79988"/>
                </a:cubicBezTo>
                <a:cubicBezTo>
                  <a:pt x="383244" y="77335"/>
                  <a:pt x="391843" y="76009"/>
                  <a:pt x="404465" y="76009"/>
                </a:cubicBezTo>
                <a:close/>
                <a:moveTo>
                  <a:pt x="8195915" y="76009"/>
                </a:moveTo>
                <a:lnTo>
                  <a:pt x="8195915" y="368247"/>
                </a:lnTo>
                <a:cubicBezTo>
                  <a:pt x="8179268" y="368247"/>
                  <a:pt x="8169023" y="364908"/>
                  <a:pt x="8165182" y="358231"/>
                </a:cubicBezTo>
                <a:cubicBezTo>
                  <a:pt x="8161340" y="351554"/>
                  <a:pt x="8159419" y="333398"/>
                  <a:pt x="8159419" y="303762"/>
                </a:cubicBezTo>
                <a:lnTo>
                  <a:pt x="8159419" y="131164"/>
                </a:lnTo>
                <a:cubicBezTo>
                  <a:pt x="8159419" y="111041"/>
                  <a:pt x="8160060" y="98144"/>
                  <a:pt x="8161340" y="92473"/>
                </a:cubicBezTo>
                <a:cubicBezTo>
                  <a:pt x="8162621" y="86802"/>
                  <a:pt x="8165548" y="82640"/>
                  <a:pt x="8170121" y="79988"/>
                </a:cubicBezTo>
                <a:cubicBezTo>
                  <a:pt x="8174694" y="77335"/>
                  <a:pt x="8183293" y="76009"/>
                  <a:pt x="8195915" y="76009"/>
                </a:cubicBezTo>
                <a:close/>
                <a:moveTo>
                  <a:pt x="775392" y="73539"/>
                </a:moveTo>
                <a:cubicBezTo>
                  <a:pt x="744293" y="73539"/>
                  <a:pt x="718636" y="79439"/>
                  <a:pt x="698422" y="91238"/>
                </a:cubicBezTo>
                <a:cubicBezTo>
                  <a:pt x="678208" y="103038"/>
                  <a:pt x="664031" y="118678"/>
                  <a:pt x="655889" y="138161"/>
                </a:cubicBezTo>
                <a:cubicBezTo>
                  <a:pt x="647749" y="157643"/>
                  <a:pt x="643679" y="185038"/>
                  <a:pt x="643679" y="220344"/>
                </a:cubicBezTo>
                <a:lnTo>
                  <a:pt x="643679" y="268639"/>
                </a:lnTo>
                <a:lnTo>
                  <a:pt x="787191" y="268639"/>
                </a:lnTo>
                <a:lnTo>
                  <a:pt x="787191" y="347392"/>
                </a:lnTo>
                <a:cubicBezTo>
                  <a:pt x="787191" y="363856"/>
                  <a:pt x="786002" y="374467"/>
                  <a:pt x="783624" y="379223"/>
                </a:cubicBezTo>
                <a:cubicBezTo>
                  <a:pt x="781245" y="383979"/>
                  <a:pt x="776672" y="386357"/>
                  <a:pt x="769904" y="386357"/>
                </a:cubicBezTo>
                <a:cubicBezTo>
                  <a:pt x="761489" y="386357"/>
                  <a:pt x="755863" y="383202"/>
                  <a:pt x="753028" y="376891"/>
                </a:cubicBezTo>
                <a:cubicBezTo>
                  <a:pt x="750193" y="370579"/>
                  <a:pt x="748775" y="358368"/>
                  <a:pt x="748775" y="340258"/>
                </a:cubicBezTo>
                <a:lnTo>
                  <a:pt x="748775" y="292238"/>
                </a:lnTo>
                <a:lnTo>
                  <a:pt x="643679" y="292238"/>
                </a:lnTo>
                <a:lnTo>
                  <a:pt x="643679" y="319129"/>
                </a:lnTo>
                <a:cubicBezTo>
                  <a:pt x="643679" y="341630"/>
                  <a:pt x="645097" y="358917"/>
                  <a:pt x="647932" y="370991"/>
                </a:cubicBezTo>
                <a:cubicBezTo>
                  <a:pt x="650767" y="383065"/>
                  <a:pt x="657399" y="395961"/>
                  <a:pt x="667826" y="409682"/>
                </a:cubicBezTo>
                <a:cubicBezTo>
                  <a:pt x="678253" y="423402"/>
                  <a:pt x="691471" y="433692"/>
                  <a:pt x="707477" y="440552"/>
                </a:cubicBezTo>
                <a:cubicBezTo>
                  <a:pt x="723484" y="447412"/>
                  <a:pt x="743561" y="450842"/>
                  <a:pt x="767708" y="450842"/>
                </a:cubicBezTo>
                <a:cubicBezTo>
                  <a:pt x="791124" y="450842"/>
                  <a:pt x="811796" y="447458"/>
                  <a:pt x="829723" y="440689"/>
                </a:cubicBezTo>
                <a:cubicBezTo>
                  <a:pt x="847651" y="433920"/>
                  <a:pt x="861600" y="424636"/>
                  <a:pt x="871570" y="412837"/>
                </a:cubicBezTo>
                <a:cubicBezTo>
                  <a:pt x="881539" y="401038"/>
                  <a:pt x="888445" y="388050"/>
                  <a:pt x="892287" y="373872"/>
                </a:cubicBezTo>
                <a:cubicBezTo>
                  <a:pt x="896129" y="359695"/>
                  <a:pt x="898049" y="339069"/>
                  <a:pt x="898049" y="311995"/>
                </a:cubicBezTo>
                <a:lnTo>
                  <a:pt x="898049" y="205801"/>
                </a:lnTo>
                <a:cubicBezTo>
                  <a:pt x="898049" y="173970"/>
                  <a:pt x="893750" y="148863"/>
                  <a:pt x="885152" y="130478"/>
                </a:cubicBezTo>
                <a:cubicBezTo>
                  <a:pt x="876555" y="112093"/>
                  <a:pt x="862468" y="98007"/>
                  <a:pt x="842895" y="88220"/>
                </a:cubicBezTo>
                <a:cubicBezTo>
                  <a:pt x="823321" y="78433"/>
                  <a:pt x="800820" y="73539"/>
                  <a:pt x="775392" y="73539"/>
                </a:cubicBezTo>
                <a:close/>
                <a:moveTo>
                  <a:pt x="1007554" y="73539"/>
                </a:moveTo>
                <a:cubicBezTo>
                  <a:pt x="990358" y="73539"/>
                  <a:pt x="975495" y="78158"/>
                  <a:pt x="962964" y="87397"/>
                </a:cubicBezTo>
                <a:cubicBezTo>
                  <a:pt x="950433" y="96635"/>
                  <a:pt x="942612" y="107291"/>
                  <a:pt x="939503" y="119364"/>
                </a:cubicBezTo>
                <a:cubicBezTo>
                  <a:pt x="936393" y="131438"/>
                  <a:pt x="934838" y="151927"/>
                  <a:pt x="934838" y="180830"/>
                </a:cubicBezTo>
                <a:lnTo>
                  <a:pt x="934838" y="334221"/>
                </a:lnTo>
                <a:cubicBezTo>
                  <a:pt x="934838" y="367332"/>
                  <a:pt x="936805" y="390885"/>
                  <a:pt x="940737" y="404880"/>
                </a:cubicBezTo>
                <a:cubicBezTo>
                  <a:pt x="944670" y="418874"/>
                  <a:pt x="952720" y="430033"/>
                  <a:pt x="964885" y="438357"/>
                </a:cubicBezTo>
                <a:cubicBezTo>
                  <a:pt x="977050" y="446680"/>
                  <a:pt x="991730" y="450842"/>
                  <a:pt x="1008926" y="450842"/>
                </a:cubicBezTo>
                <a:cubicBezTo>
                  <a:pt x="1022646" y="450842"/>
                  <a:pt x="1035360" y="447635"/>
                  <a:pt x="1047068" y="441221"/>
                </a:cubicBezTo>
                <a:cubicBezTo>
                  <a:pt x="1058776" y="434806"/>
                  <a:pt x="1069477" y="425277"/>
                  <a:pt x="1079173" y="412631"/>
                </a:cubicBezTo>
                <a:lnTo>
                  <a:pt x="1079173" y="496118"/>
                </a:lnTo>
                <a:lnTo>
                  <a:pt x="1190032" y="496118"/>
                </a:lnTo>
                <a:lnTo>
                  <a:pt x="1190032" y="80125"/>
                </a:lnTo>
                <a:lnTo>
                  <a:pt x="1077252" y="80125"/>
                </a:lnTo>
                <a:lnTo>
                  <a:pt x="1079173" y="112299"/>
                </a:lnTo>
                <a:cubicBezTo>
                  <a:pt x="1069295" y="99287"/>
                  <a:pt x="1058410" y="89575"/>
                  <a:pt x="1046519" y="83161"/>
                </a:cubicBezTo>
                <a:cubicBezTo>
                  <a:pt x="1034629" y="76746"/>
                  <a:pt x="1021640" y="73539"/>
                  <a:pt x="1007554" y="73539"/>
                </a:cubicBezTo>
                <a:close/>
                <a:moveTo>
                  <a:pt x="1355594" y="73539"/>
                </a:moveTo>
                <a:cubicBezTo>
                  <a:pt x="1330714" y="73539"/>
                  <a:pt x="1309357" y="77244"/>
                  <a:pt x="1291521" y="84653"/>
                </a:cubicBezTo>
                <a:cubicBezTo>
                  <a:pt x="1273685" y="92061"/>
                  <a:pt x="1259919" y="101711"/>
                  <a:pt x="1250223" y="113602"/>
                </a:cubicBezTo>
                <a:cubicBezTo>
                  <a:pt x="1240528" y="125493"/>
                  <a:pt x="1233896" y="137749"/>
                  <a:pt x="1230329" y="150372"/>
                </a:cubicBezTo>
                <a:cubicBezTo>
                  <a:pt x="1226762" y="162994"/>
                  <a:pt x="1224978" y="182202"/>
                  <a:pt x="1224978" y="207996"/>
                </a:cubicBezTo>
                <a:lnTo>
                  <a:pt x="1224978" y="297177"/>
                </a:lnTo>
                <a:cubicBezTo>
                  <a:pt x="1224978" y="329922"/>
                  <a:pt x="1226625" y="353932"/>
                  <a:pt x="1229917" y="369207"/>
                </a:cubicBezTo>
                <a:cubicBezTo>
                  <a:pt x="1233210" y="384482"/>
                  <a:pt x="1240253" y="398751"/>
                  <a:pt x="1251046" y="412014"/>
                </a:cubicBezTo>
                <a:cubicBezTo>
                  <a:pt x="1261839" y="425277"/>
                  <a:pt x="1275697" y="435064"/>
                  <a:pt x="1292618" y="441375"/>
                </a:cubicBezTo>
                <a:cubicBezTo>
                  <a:pt x="1309540" y="447686"/>
                  <a:pt x="1328977" y="450842"/>
                  <a:pt x="1350929" y="450842"/>
                </a:cubicBezTo>
                <a:cubicBezTo>
                  <a:pt x="1375442" y="450842"/>
                  <a:pt x="1396205" y="448144"/>
                  <a:pt x="1413218" y="442747"/>
                </a:cubicBezTo>
                <a:cubicBezTo>
                  <a:pt x="1430231" y="437350"/>
                  <a:pt x="1443448" y="429210"/>
                  <a:pt x="1452869" y="418325"/>
                </a:cubicBezTo>
                <a:cubicBezTo>
                  <a:pt x="1462290" y="407441"/>
                  <a:pt x="1469013" y="394269"/>
                  <a:pt x="1473038" y="378811"/>
                </a:cubicBezTo>
                <a:cubicBezTo>
                  <a:pt x="1477062" y="363353"/>
                  <a:pt x="1479074" y="340166"/>
                  <a:pt x="1479074" y="309251"/>
                </a:cubicBezTo>
                <a:lnTo>
                  <a:pt x="1479074" y="215954"/>
                </a:lnTo>
                <a:cubicBezTo>
                  <a:pt x="1479074" y="182111"/>
                  <a:pt x="1475416" y="155677"/>
                  <a:pt x="1468098" y="136652"/>
                </a:cubicBezTo>
                <a:cubicBezTo>
                  <a:pt x="1460781" y="117627"/>
                  <a:pt x="1447609" y="102352"/>
                  <a:pt x="1428584" y="90827"/>
                </a:cubicBezTo>
                <a:cubicBezTo>
                  <a:pt x="1409559" y="79302"/>
                  <a:pt x="1385229" y="73539"/>
                  <a:pt x="1355594" y="73539"/>
                </a:cubicBezTo>
                <a:close/>
                <a:moveTo>
                  <a:pt x="1499366" y="73539"/>
                </a:moveTo>
                <a:lnTo>
                  <a:pt x="1499366" y="201685"/>
                </a:lnTo>
                <a:cubicBezTo>
                  <a:pt x="1519672" y="201685"/>
                  <a:pt x="1534581" y="204429"/>
                  <a:pt x="1544094" y="209917"/>
                </a:cubicBezTo>
                <a:cubicBezTo>
                  <a:pt x="1553606" y="215405"/>
                  <a:pt x="1559460" y="223043"/>
                  <a:pt x="1561655" y="232830"/>
                </a:cubicBezTo>
                <a:cubicBezTo>
                  <a:pt x="1563851" y="242617"/>
                  <a:pt x="1564948" y="265163"/>
                  <a:pt x="1564948" y="300470"/>
                </a:cubicBezTo>
                <a:lnTo>
                  <a:pt x="1564948" y="444256"/>
                </a:lnTo>
                <a:lnTo>
                  <a:pt x="1675807" y="444256"/>
                </a:lnTo>
                <a:lnTo>
                  <a:pt x="1675807" y="80125"/>
                </a:lnTo>
                <a:lnTo>
                  <a:pt x="1564948" y="80125"/>
                </a:lnTo>
                <a:lnTo>
                  <a:pt x="1569339" y="128008"/>
                </a:lnTo>
                <a:cubicBezTo>
                  <a:pt x="1553240" y="93714"/>
                  <a:pt x="1529916" y="75557"/>
                  <a:pt x="1499366" y="73539"/>
                </a:cubicBezTo>
                <a:close/>
                <a:moveTo>
                  <a:pt x="2419175" y="73539"/>
                </a:moveTo>
                <a:cubicBezTo>
                  <a:pt x="2400150" y="73539"/>
                  <a:pt x="2384600" y="78021"/>
                  <a:pt x="2372527" y="86985"/>
                </a:cubicBezTo>
                <a:cubicBezTo>
                  <a:pt x="2360453" y="95949"/>
                  <a:pt x="2352679" y="107245"/>
                  <a:pt x="2349203" y="120874"/>
                </a:cubicBezTo>
                <a:cubicBezTo>
                  <a:pt x="2345727" y="134502"/>
                  <a:pt x="2343989" y="157232"/>
                  <a:pt x="2343989" y="189063"/>
                </a:cubicBezTo>
                <a:lnTo>
                  <a:pt x="2343989" y="444256"/>
                </a:lnTo>
                <a:lnTo>
                  <a:pt x="2454847" y="444256"/>
                </a:lnTo>
                <a:lnTo>
                  <a:pt x="2454847" y="192081"/>
                </a:lnTo>
                <a:cubicBezTo>
                  <a:pt x="2454847" y="167019"/>
                  <a:pt x="2455671" y="151744"/>
                  <a:pt x="2457317" y="146256"/>
                </a:cubicBezTo>
                <a:cubicBezTo>
                  <a:pt x="2458963" y="140768"/>
                  <a:pt x="2463537" y="138024"/>
                  <a:pt x="2471037" y="138024"/>
                </a:cubicBezTo>
                <a:cubicBezTo>
                  <a:pt x="2478903" y="138024"/>
                  <a:pt x="2483843" y="141179"/>
                  <a:pt x="2485855" y="147491"/>
                </a:cubicBezTo>
                <a:cubicBezTo>
                  <a:pt x="2487867" y="153802"/>
                  <a:pt x="2488873" y="170678"/>
                  <a:pt x="2488873" y="198118"/>
                </a:cubicBezTo>
                <a:lnTo>
                  <a:pt x="2488873" y="444256"/>
                </a:lnTo>
                <a:lnTo>
                  <a:pt x="2599732" y="444256"/>
                </a:lnTo>
                <a:lnTo>
                  <a:pt x="2599732" y="80125"/>
                </a:lnTo>
                <a:lnTo>
                  <a:pt x="2486952" y="80125"/>
                </a:lnTo>
                <a:lnTo>
                  <a:pt x="2488873" y="113671"/>
                </a:lnTo>
                <a:cubicBezTo>
                  <a:pt x="2480824" y="100294"/>
                  <a:pt x="2470991" y="90261"/>
                  <a:pt x="2459375" y="83572"/>
                </a:cubicBezTo>
                <a:cubicBezTo>
                  <a:pt x="2447759" y="76884"/>
                  <a:pt x="2434359" y="73539"/>
                  <a:pt x="2419175" y="73539"/>
                </a:cubicBezTo>
                <a:close/>
                <a:moveTo>
                  <a:pt x="3137666" y="73539"/>
                </a:moveTo>
                <a:lnTo>
                  <a:pt x="3137666" y="201685"/>
                </a:lnTo>
                <a:cubicBezTo>
                  <a:pt x="3157972" y="201685"/>
                  <a:pt x="3172881" y="204429"/>
                  <a:pt x="3182394" y="209917"/>
                </a:cubicBezTo>
                <a:cubicBezTo>
                  <a:pt x="3191906" y="215405"/>
                  <a:pt x="3197760" y="223043"/>
                  <a:pt x="3199955" y="232830"/>
                </a:cubicBezTo>
                <a:cubicBezTo>
                  <a:pt x="3202150" y="242617"/>
                  <a:pt x="3203248" y="265163"/>
                  <a:pt x="3203248" y="300470"/>
                </a:cubicBezTo>
                <a:lnTo>
                  <a:pt x="3203248" y="444256"/>
                </a:lnTo>
                <a:lnTo>
                  <a:pt x="3314107" y="444256"/>
                </a:lnTo>
                <a:lnTo>
                  <a:pt x="3314107" y="80125"/>
                </a:lnTo>
                <a:lnTo>
                  <a:pt x="3203248" y="80125"/>
                </a:lnTo>
                <a:lnTo>
                  <a:pt x="3207639" y="128008"/>
                </a:lnTo>
                <a:cubicBezTo>
                  <a:pt x="3191540" y="93714"/>
                  <a:pt x="3168217" y="75557"/>
                  <a:pt x="3137666" y="73539"/>
                </a:cubicBezTo>
                <a:close/>
                <a:moveTo>
                  <a:pt x="3479669" y="73539"/>
                </a:moveTo>
                <a:cubicBezTo>
                  <a:pt x="3454789" y="73539"/>
                  <a:pt x="3433432" y="77244"/>
                  <a:pt x="3415595" y="84653"/>
                </a:cubicBezTo>
                <a:cubicBezTo>
                  <a:pt x="3397760" y="92061"/>
                  <a:pt x="3383993" y="101711"/>
                  <a:pt x="3374298" y="113602"/>
                </a:cubicBezTo>
                <a:cubicBezTo>
                  <a:pt x="3364603" y="125493"/>
                  <a:pt x="3357971" y="137749"/>
                  <a:pt x="3354404" y="150372"/>
                </a:cubicBezTo>
                <a:cubicBezTo>
                  <a:pt x="3350837" y="162994"/>
                  <a:pt x="3349053" y="182202"/>
                  <a:pt x="3349053" y="207996"/>
                </a:cubicBezTo>
                <a:lnTo>
                  <a:pt x="3349053" y="297177"/>
                </a:lnTo>
                <a:cubicBezTo>
                  <a:pt x="3349053" y="329922"/>
                  <a:pt x="3350700" y="353932"/>
                  <a:pt x="3353992" y="369207"/>
                </a:cubicBezTo>
                <a:cubicBezTo>
                  <a:pt x="3357285" y="384482"/>
                  <a:pt x="3364328" y="398751"/>
                  <a:pt x="3375121" y="412014"/>
                </a:cubicBezTo>
                <a:cubicBezTo>
                  <a:pt x="3385914" y="425277"/>
                  <a:pt x="3399772" y="435064"/>
                  <a:pt x="3416693" y="441375"/>
                </a:cubicBezTo>
                <a:cubicBezTo>
                  <a:pt x="3433615" y="447686"/>
                  <a:pt x="3453052" y="450842"/>
                  <a:pt x="3475004" y="450842"/>
                </a:cubicBezTo>
                <a:cubicBezTo>
                  <a:pt x="3499517" y="450842"/>
                  <a:pt x="3520280" y="448144"/>
                  <a:pt x="3537293" y="442747"/>
                </a:cubicBezTo>
                <a:cubicBezTo>
                  <a:pt x="3554306" y="437350"/>
                  <a:pt x="3567523" y="429210"/>
                  <a:pt x="3576944" y="418325"/>
                </a:cubicBezTo>
                <a:cubicBezTo>
                  <a:pt x="3586364" y="407441"/>
                  <a:pt x="3593088" y="394269"/>
                  <a:pt x="3597113" y="378811"/>
                </a:cubicBezTo>
                <a:cubicBezTo>
                  <a:pt x="3601137" y="363353"/>
                  <a:pt x="3603149" y="340166"/>
                  <a:pt x="3603149" y="309251"/>
                </a:cubicBezTo>
                <a:lnTo>
                  <a:pt x="3603149" y="215954"/>
                </a:lnTo>
                <a:cubicBezTo>
                  <a:pt x="3603149" y="182111"/>
                  <a:pt x="3599491" y="155677"/>
                  <a:pt x="3592173" y="136652"/>
                </a:cubicBezTo>
                <a:cubicBezTo>
                  <a:pt x="3584855" y="117627"/>
                  <a:pt x="3571684" y="102352"/>
                  <a:pt x="3552659" y="90827"/>
                </a:cubicBezTo>
                <a:cubicBezTo>
                  <a:pt x="3533634" y="79302"/>
                  <a:pt x="3509304" y="73539"/>
                  <a:pt x="3479669" y="73539"/>
                </a:cubicBezTo>
                <a:close/>
                <a:moveTo>
                  <a:pt x="3927618" y="73539"/>
                </a:moveTo>
                <a:cubicBezTo>
                  <a:pt x="3898714" y="73539"/>
                  <a:pt x="3874018" y="79668"/>
                  <a:pt x="3853529" y="91924"/>
                </a:cubicBezTo>
                <a:cubicBezTo>
                  <a:pt x="3833041" y="104181"/>
                  <a:pt x="3819412" y="119639"/>
                  <a:pt x="3812644" y="138298"/>
                </a:cubicBezTo>
                <a:cubicBezTo>
                  <a:pt x="3805875" y="156957"/>
                  <a:pt x="3802491" y="183392"/>
                  <a:pt x="3802491" y="217600"/>
                </a:cubicBezTo>
                <a:lnTo>
                  <a:pt x="3907037" y="217600"/>
                </a:lnTo>
                <a:lnTo>
                  <a:pt x="3907037" y="175617"/>
                </a:lnTo>
                <a:cubicBezTo>
                  <a:pt x="3907037" y="160982"/>
                  <a:pt x="3908227" y="151058"/>
                  <a:pt x="3910605" y="145844"/>
                </a:cubicBezTo>
                <a:cubicBezTo>
                  <a:pt x="3912983" y="140631"/>
                  <a:pt x="3917374" y="138024"/>
                  <a:pt x="3923776" y="138024"/>
                </a:cubicBezTo>
                <a:cubicBezTo>
                  <a:pt x="3930179" y="138024"/>
                  <a:pt x="3934478" y="140310"/>
                  <a:pt x="3936673" y="144884"/>
                </a:cubicBezTo>
                <a:cubicBezTo>
                  <a:pt x="3938868" y="149457"/>
                  <a:pt x="3939966" y="159702"/>
                  <a:pt x="3939966" y="175617"/>
                </a:cubicBezTo>
                <a:lnTo>
                  <a:pt x="3939966" y="347392"/>
                </a:lnTo>
                <a:cubicBezTo>
                  <a:pt x="3939966" y="360381"/>
                  <a:pt x="3938320" y="370122"/>
                  <a:pt x="3935027" y="376616"/>
                </a:cubicBezTo>
                <a:cubicBezTo>
                  <a:pt x="3931733" y="383110"/>
                  <a:pt x="3926886" y="386357"/>
                  <a:pt x="3920483" y="386357"/>
                </a:cubicBezTo>
                <a:cubicBezTo>
                  <a:pt x="3912983" y="386357"/>
                  <a:pt x="3907907" y="382973"/>
                  <a:pt x="3905254" y="376205"/>
                </a:cubicBezTo>
                <a:cubicBezTo>
                  <a:pt x="3902601" y="369436"/>
                  <a:pt x="3901275" y="356631"/>
                  <a:pt x="3901275" y="337788"/>
                </a:cubicBezTo>
                <a:lnTo>
                  <a:pt x="3901275" y="294433"/>
                </a:lnTo>
                <a:lnTo>
                  <a:pt x="3802491" y="294433"/>
                </a:lnTo>
                <a:cubicBezTo>
                  <a:pt x="3802674" y="323519"/>
                  <a:pt x="3803725" y="345334"/>
                  <a:pt x="3805646" y="359878"/>
                </a:cubicBezTo>
                <a:cubicBezTo>
                  <a:pt x="3807567" y="374421"/>
                  <a:pt x="3813695" y="389330"/>
                  <a:pt x="3824031" y="404605"/>
                </a:cubicBezTo>
                <a:cubicBezTo>
                  <a:pt x="3834367" y="419880"/>
                  <a:pt x="3847858" y="431405"/>
                  <a:pt x="3864506" y="439180"/>
                </a:cubicBezTo>
                <a:cubicBezTo>
                  <a:pt x="3881153" y="446955"/>
                  <a:pt x="3901733" y="450842"/>
                  <a:pt x="3926246" y="450842"/>
                </a:cubicBezTo>
                <a:cubicBezTo>
                  <a:pt x="3957528" y="450842"/>
                  <a:pt x="3982315" y="445491"/>
                  <a:pt x="4000608" y="434789"/>
                </a:cubicBezTo>
                <a:cubicBezTo>
                  <a:pt x="4018902" y="424088"/>
                  <a:pt x="4031844" y="409087"/>
                  <a:pt x="4039436" y="389787"/>
                </a:cubicBezTo>
                <a:cubicBezTo>
                  <a:pt x="4047028" y="370488"/>
                  <a:pt x="4050824" y="343093"/>
                  <a:pt x="4050824" y="307604"/>
                </a:cubicBezTo>
                <a:lnTo>
                  <a:pt x="4050824" y="204155"/>
                </a:lnTo>
                <a:cubicBezTo>
                  <a:pt x="4050824" y="173239"/>
                  <a:pt x="4047714" y="149915"/>
                  <a:pt x="4041494" y="134182"/>
                </a:cubicBezTo>
                <a:cubicBezTo>
                  <a:pt x="4035274" y="118450"/>
                  <a:pt x="4022012" y="104410"/>
                  <a:pt x="4001706" y="92061"/>
                </a:cubicBezTo>
                <a:cubicBezTo>
                  <a:pt x="3981400" y="79713"/>
                  <a:pt x="3956705" y="73539"/>
                  <a:pt x="3927618" y="73539"/>
                </a:cubicBezTo>
                <a:close/>
                <a:moveTo>
                  <a:pt x="4747316" y="73539"/>
                </a:moveTo>
                <a:cubicBezTo>
                  <a:pt x="4716217" y="73539"/>
                  <a:pt x="4690560" y="79439"/>
                  <a:pt x="4670346" y="91238"/>
                </a:cubicBezTo>
                <a:cubicBezTo>
                  <a:pt x="4650132" y="103038"/>
                  <a:pt x="4635954" y="118678"/>
                  <a:pt x="4627814" y="138161"/>
                </a:cubicBezTo>
                <a:cubicBezTo>
                  <a:pt x="4619673" y="157643"/>
                  <a:pt x="4615603" y="185038"/>
                  <a:pt x="4615603" y="220344"/>
                </a:cubicBezTo>
                <a:lnTo>
                  <a:pt x="4615603" y="268639"/>
                </a:lnTo>
                <a:lnTo>
                  <a:pt x="4759115" y="268639"/>
                </a:lnTo>
                <a:lnTo>
                  <a:pt x="4759115" y="347392"/>
                </a:lnTo>
                <a:cubicBezTo>
                  <a:pt x="4759115" y="363856"/>
                  <a:pt x="4757926" y="374467"/>
                  <a:pt x="4755548" y="379223"/>
                </a:cubicBezTo>
                <a:cubicBezTo>
                  <a:pt x="4753170" y="383979"/>
                  <a:pt x="4748596" y="386357"/>
                  <a:pt x="4741828" y="386357"/>
                </a:cubicBezTo>
                <a:cubicBezTo>
                  <a:pt x="4733413" y="386357"/>
                  <a:pt x="4727788" y="383202"/>
                  <a:pt x="4724952" y="376891"/>
                </a:cubicBezTo>
                <a:cubicBezTo>
                  <a:pt x="4722117" y="370579"/>
                  <a:pt x="4720699" y="358368"/>
                  <a:pt x="4720699" y="340258"/>
                </a:cubicBezTo>
                <a:lnTo>
                  <a:pt x="4720699" y="292238"/>
                </a:lnTo>
                <a:lnTo>
                  <a:pt x="4615603" y="292238"/>
                </a:lnTo>
                <a:lnTo>
                  <a:pt x="4615603" y="319129"/>
                </a:lnTo>
                <a:cubicBezTo>
                  <a:pt x="4615603" y="341630"/>
                  <a:pt x="4617020" y="358917"/>
                  <a:pt x="4619856" y="370991"/>
                </a:cubicBezTo>
                <a:cubicBezTo>
                  <a:pt x="4622692" y="383065"/>
                  <a:pt x="4629323" y="395961"/>
                  <a:pt x="4639750" y="409682"/>
                </a:cubicBezTo>
                <a:cubicBezTo>
                  <a:pt x="4650178" y="423402"/>
                  <a:pt x="4663395" y="433692"/>
                  <a:pt x="4679401" y="440552"/>
                </a:cubicBezTo>
                <a:cubicBezTo>
                  <a:pt x="4695408" y="447412"/>
                  <a:pt x="4715485" y="450842"/>
                  <a:pt x="4739633" y="450842"/>
                </a:cubicBezTo>
                <a:cubicBezTo>
                  <a:pt x="4763048" y="450842"/>
                  <a:pt x="4783720" y="447458"/>
                  <a:pt x="4801648" y="440689"/>
                </a:cubicBezTo>
                <a:cubicBezTo>
                  <a:pt x="4819575" y="433920"/>
                  <a:pt x="4833524" y="424636"/>
                  <a:pt x="4843494" y="412837"/>
                </a:cubicBezTo>
                <a:cubicBezTo>
                  <a:pt x="4853464" y="401038"/>
                  <a:pt x="4860370" y="388050"/>
                  <a:pt x="4864211" y="373872"/>
                </a:cubicBezTo>
                <a:cubicBezTo>
                  <a:pt x="4868053" y="359695"/>
                  <a:pt x="4869973" y="339069"/>
                  <a:pt x="4869973" y="311995"/>
                </a:cubicBezTo>
                <a:lnTo>
                  <a:pt x="4869973" y="205801"/>
                </a:lnTo>
                <a:cubicBezTo>
                  <a:pt x="4869973" y="173970"/>
                  <a:pt x="4865675" y="148863"/>
                  <a:pt x="4857077" y="130478"/>
                </a:cubicBezTo>
                <a:cubicBezTo>
                  <a:pt x="4848478" y="112093"/>
                  <a:pt x="4834393" y="98007"/>
                  <a:pt x="4814819" y="88220"/>
                </a:cubicBezTo>
                <a:cubicBezTo>
                  <a:pt x="4795245" y="78433"/>
                  <a:pt x="4772743" y="73539"/>
                  <a:pt x="4747316" y="73539"/>
                </a:cubicBezTo>
                <a:close/>
                <a:moveTo>
                  <a:pt x="5588888" y="73539"/>
                </a:moveTo>
                <a:cubicBezTo>
                  <a:pt x="5564740" y="73539"/>
                  <a:pt x="5544206" y="76603"/>
                  <a:pt x="5527285" y="82732"/>
                </a:cubicBezTo>
                <a:cubicBezTo>
                  <a:pt x="5510363" y="88860"/>
                  <a:pt x="5497375" y="96955"/>
                  <a:pt x="5488320" y="107016"/>
                </a:cubicBezTo>
                <a:cubicBezTo>
                  <a:pt x="5479264" y="117078"/>
                  <a:pt x="5473776" y="126407"/>
                  <a:pt x="5471856" y="135005"/>
                </a:cubicBezTo>
                <a:cubicBezTo>
                  <a:pt x="5469935" y="143603"/>
                  <a:pt x="5468974" y="157049"/>
                  <a:pt x="5468974" y="175342"/>
                </a:cubicBezTo>
                <a:lnTo>
                  <a:pt x="5468974" y="196471"/>
                </a:lnTo>
                <a:lnTo>
                  <a:pt x="5567210" y="196471"/>
                </a:lnTo>
                <a:lnTo>
                  <a:pt x="5567210" y="176714"/>
                </a:lnTo>
                <a:cubicBezTo>
                  <a:pt x="5567210" y="159884"/>
                  <a:pt x="5568171" y="149229"/>
                  <a:pt x="5570091" y="144747"/>
                </a:cubicBezTo>
                <a:cubicBezTo>
                  <a:pt x="5572012" y="140265"/>
                  <a:pt x="5576814" y="138024"/>
                  <a:pt x="5584497" y="138024"/>
                </a:cubicBezTo>
                <a:cubicBezTo>
                  <a:pt x="5590717" y="138024"/>
                  <a:pt x="5595382" y="140082"/>
                  <a:pt x="5598492" y="144198"/>
                </a:cubicBezTo>
                <a:cubicBezTo>
                  <a:pt x="5601602" y="148314"/>
                  <a:pt x="5603157" y="154488"/>
                  <a:pt x="5603157" y="162720"/>
                </a:cubicBezTo>
                <a:cubicBezTo>
                  <a:pt x="5603157" y="173879"/>
                  <a:pt x="5602379" y="182065"/>
                  <a:pt x="5600824" y="187279"/>
                </a:cubicBezTo>
                <a:cubicBezTo>
                  <a:pt x="5599269" y="192493"/>
                  <a:pt x="5594604" y="198209"/>
                  <a:pt x="5586830" y="204429"/>
                </a:cubicBezTo>
                <a:cubicBezTo>
                  <a:pt x="5579055" y="210649"/>
                  <a:pt x="5563094" y="219704"/>
                  <a:pt x="5538947" y="231595"/>
                </a:cubicBezTo>
                <a:cubicBezTo>
                  <a:pt x="5506750" y="247327"/>
                  <a:pt x="5485621" y="262145"/>
                  <a:pt x="5475560" y="276048"/>
                </a:cubicBezTo>
                <a:cubicBezTo>
                  <a:pt x="5465498" y="289951"/>
                  <a:pt x="5460468" y="310165"/>
                  <a:pt x="5460468" y="336691"/>
                </a:cubicBezTo>
                <a:cubicBezTo>
                  <a:pt x="5460468" y="366326"/>
                  <a:pt x="5464309" y="388690"/>
                  <a:pt x="5471993" y="403782"/>
                </a:cubicBezTo>
                <a:cubicBezTo>
                  <a:pt x="5479676" y="418874"/>
                  <a:pt x="5492527" y="430490"/>
                  <a:pt x="5510546" y="438631"/>
                </a:cubicBezTo>
                <a:cubicBezTo>
                  <a:pt x="5528565" y="446772"/>
                  <a:pt x="5550289" y="450842"/>
                  <a:pt x="5575716" y="450842"/>
                </a:cubicBezTo>
                <a:cubicBezTo>
                  <a:pt x="5603888" y="450842"/>
                  <a:pt x="5627990" y="446451"/>
                  <a:pt x="5648022" y="437671"/>
                </a:cubicBezTo>
                <a:cubicBezTo>
                  <a:pt x="5668053" y="428890"/>
                  <a:pt x="5681819" y="416999"/>
                  <a:pt x="5689319" y="401998"/>
                </a:cubicBezTo>
                <a:cubicBezTo>
                  <a:pt x="5696819" y="386998"/>
                  <a:pt x="5700569" y="364314"/>
                  <a:pt x="5700569" y="333947"/>
                </a:cubicBezTo>
                <a:lnTo>
                  <a:pt x="5700569" y="316385"/>
                </a:lnTo>
                <a:lnTo>
                  <a:pt x="5602333" y="316385"/>
                </a:lnTo>
                <a:lnTo>
                  <a:pt x="5602333" y="339435"/>
                </a:lnTo>
                <a:cubicBezTo>
                  <a:pt x="5602333" y="359009"/>
                  <a:pt x="5601099" y="371723"/>
                  <a:pt x="5598629" y="377577"/>
                </a:cubicBezTo>
                <a:cubicBezTo>
                  <a:pt x="5596159" y="383430"/>
                  <a:pt x="5591265" y="386357"/>
                  <a:pt x="5583949" y="386357"/>
                </a:cubicBezTo>
                <a:cubicBezTo>
                  <a:pt x="5576083" y="386357"/>
                  <a:pt x="5570595" y="384391"/>
                  <a:pt x="5567485" y="380458"/>
                </a:cubicBezTo>
                <a:cubicBezTo>
                  <a:pt x="5564375" y="376525"/>
                  <a:pt x="5562820" y="368247"/>
                  <a:pt x="5562820" y="355624"/>
                </a:cubicBezTo>
                <a:cubicBezTo>
                  <a:pt x="5562820" y="338246"/>
                  <a:pt x="5564832" y="327361"/>
                  <a:pt x="5568857" y="322971"/>
                </a:cubicBezTo>
                <a:cubicBezTo>
                  <a:pt x="5573064" y="318580"/>
                  <a:pt x="5594559" y="305592"/>
                  <a:pt x="5633341" y="284006"/>
                </a:cubicBezTo>
                <a:cubicBezTo>
                  <a:pt x="5665903" y="265712"/>
                  <a:pt x="5685752" y="249111"/>
                  <a:pt x="5692886" y="234202"/>
                </a:cubicBezTo>
                <a:cubicBezTo>
                  <a:pt x="5700021" y="219292"/>
                  <a:pt x="5703587" y="201594"/>
                  <a:pt x="5703587" y="181105"/>
                </a:cubicBezTo>
                <a:cubicBezTo>
                  <a:pt x="5703587" y="152018"/>
                  <a:pt x="5699746" y="130569"/>
                  <a:pt x="5692063" y="116758"/>
                </a:cubicBezTo>
                <a:cubicBezTo>
                  <a:pt x="5684380" y="102946"/>
                  <a:pt x="5671345" y="92290"/>
                  <a:pt x="5652960" y="84790"/>
                </a:cubicBezTo>
                <a:cubicBezTo>
                  <a:pt x="5634576" y="77289"/>
                  <a:pt x="5613218" y="73539"/>
                  <a:pt x="5588888" y="73539"/>
                </a:cubicBezTo>
                <a:close/>
                <a:moveTo>
                  <a:pt x="5718940" y="73539"/>
                </a:moveTo>
                <a:lnTo>
                  <a:pt x="5718940" y="201685"/>
                </a:lnTo>
                <a:cubicBezTo>
                  <a:pt x="5739246" y="201685"/>
                  <a:pt x="5754155" y="204429"/>
                  <a:pt x="5763668" y="209917"/>
                </a:cubicBezTo>
                <a:cubicBezTo>
                  <a:pt x="5773180" y="215405"/>
                  <a:pt x="5779034" y="223043"/>
                  <a:pt x="5781230" y="232830"/>
                </a:cubicBezTo>
                <a:cubicBezTo>
                  <a:pt x="5783425" y="242617"/>
                  <a:pt x="5784523" y="265163"/>
                  <a:pt x="5784523" y="300470"/>
                </a:cubicBezTo>
                <a:lnTo>
                  <a:pt x="5784523" y="444256"/>
                </a:lnTo>
                <a:lnTo>
                  <a:pt x="5895381" y="444256"/>
                </a:lnTo>
                <a:lnTo>
                  <a:pt x="5895381" y="80125"/>
                </a:lnTo>
                <a:lnTo>
                  <a:pt x="5784523" y="80125"/>
                </a:lnTo>
                <a:lnTo>
                  <a:pt x="5788913" y="128008"/>
                </a:lnTo>
                <a:cubicBezTo>
                  <a:pt x="5772815" y="93714"/>
                  <a:pt x="5749491" y="75557"/>
                  <a:pt x="5718940" y="73539"/>
                </a:cubicBezTo>
                <a:close/>
                <a:moveTo>
                  <a:pt x="6061766" y="73539"/>
                </a:moveTo>
                <a:cubicBezTo>
                  <a:pt x="6030667" y="73539"/>
                  <a:pt x="6005011" y="79439"/>
                  <a:pt x="5984796" y="91238"/>
                </a:cubicBezTo>
                <a:cubicBezTo>
                  <a:pt x="5964582" y="103038"/>
                  <a:pt x="5950404" y="118678"/>
                  <a:pt x="5942264" y="138161"/>
                </a:cubicBezTo>
                <a:cubicBezTo>
                  <a:pt x="5934123" y="157643"/>
                  <a:pt x="5930053" y="185038"/>
                  <a:pt x="5930053" y="220344"/>
                </a:cubicBezTo>
                <a:lnTo>
                  <a:pt x="5930053" y="268639"/>
                </a:lnTo>
                <a:lnTo>
                  <a:pt x="6073565" y="268639"/>
                </a:lnTo>
                <a:lnTo>
                  <a:pt x="6073565" y="347392"/>
                </a:lnTo>
                <a:cubicBezTo>
                  <a:pt x="6073565" y="363856"/>
                  <a:pt x="6072376" y="374467"/>
                  <a:pt x="6069998" y="379223"/>
                </a:cubicBezTo>
                <a:cubicBezTo>
                  <a:pt x="6067620" y="383979"/>
                  <a:pt x="6063047" y="386357"/>
                  <a:pt x="6056278" y="386357"/>
                </a:cubicBezTo>
                <a:cubicBezTo>
                  <a:pt x="6047863" y="386357"/>
                  <a:pt x="6042238" y="383202"/>
                  <a:pt x="6039402" y="376891"/>
                </a:cubicBezTo>
                <a:cubicBezTo>
                  <a:pt x="6036567" y="370579"/>
                  <a:pt x="6035149" y="358368"/>
                  <a:pt x="6035149" y="340258"/>
                </a:cubicBezTo>
                <a:lnTo>
                  <a:pt x="6035149" y="292238"/>
                </a:lnTo>
                <a:lnTo>
                  <a:pt x="5930053" y="292238"/>
                </a:lnTo>
                <a:lnTo>
                  <a:pt x="5930053" y="319129"/>
                </a:lnTo>
                <a:cubicBezTo>
                  <a:pt x="5930053" y="341630"/>
                  <a:pt x="5931471" y="358917"/>
                  <a:pt x="5934306" y="370991"/>
                </a:cubicBezTo>
                <a:cubicBezTo>
                  <a:pt x="5937142" y="383065"/>
                  <a:pt x="5943773" y="395961"/>
                  <a:pt x="5954200" y="409682"/>
                </a:cubicBezTo>
                <a:cubicBezTo>
                  <a:pt x="5964628" y="423402"/>
                  <a:pt x="5977845" y="433692"/>
                  <a:pt x="5993851" y="440552"/>
                </a:cubicBezTo>
                <a:cubicBezTo>
                  <a:pt x="6009858" y="447412"/>
                  <a:pt x="6029935" y="450842"/>
                  <a:pt x="6054083" y="450842"/>
                </a:cubicBezTo>
                <a:cubicBezTo>
                  <a:pt x="6077499" y="450842"/>
                  <a:pt x="6098170" y="447458"/>
                  <a:pt x="6116098" y="440689"/>
                </a:cubicBezTo>
                <a:cubicBezTo>
                  <a:pt x="6134025" y="433920"/>
                  <a:pt x="6147974" y="424636"/>
                  <a:pt x="6157944" y="412837"/>
                </a:cubicBezTo>
                <a:cubicBezTo>
                  <a:pt x="6167914" y="401038"/>
                  <a:pt x="6174820" y="388050"/>
                  <a:pt x="6178661" y="373872"/>
                </a:cubicBezTo>
                <a:cubicBezTo>
                  <a:pt x="6182503" y="359695"/>
                  <a:pt x="6184423" y="339069"/>
                  <a:pt x="6184423" y="311995"/>
                </a:cubicBezTo>
                <a:lnTo>
                  <a:pt x="6184423" y="205801"/>
                </a:lnTo>
                <a:cubicBezTo>
                  <a:pt x="6184423" y="173970"/>
                  <a:pt x="6180125" y="148863"/>
                  <a:pt x="6171527" y="130478"/>
                </a:cubicBezTo>
                <a:cubicBezTo>
                  <a:pt x="6162929" y="112093"/>
                  <a:pt x="6148843" y="98007"/>
                  <a:pt x="6129269" y="88220"/>
                </a:cubicBezTo>
                <a:cubicBezTo>
                  <a:pt x="6109695" y="78433"/>
                  <a:pt x="6087194" y="73539"/>
                  <a:pt x="6061766" y="73539"/>
                </a:cubicBezTo>
                <a:close/>
                <a:moveTo>
                  <a:pt x="6509441" y="73539"/>
                </a:moveTo>
                <a:cubicBezTo>
                  <a:pt x="6478342" y="73539"/>
                  <a:pt x="6452685" y="79439"/>
                  <a:pt x="6432471" y="91238"/>
                </a:cubicBezTo>
                <a:cubicBezTo>
                  <a:pt x="6412257" y="103038"/>
                  <a:pt x="6398080" y="118678"/>
                  <a:pt x="6389939" y="138161"/>
                </a:cubicBezTo>
                <a:cubicBezTo>
                  <a:pt x="6381799" y="157643"/>
                  <a:pt x="6377728" y="185038"/>
                  <a:pt x="6377728" y="220344"/>
                </a:cubicBezTo>
                <a:lnTo>
                  <a:pt x="6377728" y="268639"/>
                </a:lnTo>
                <a:lnTo>
                  <a:pt x="6521240" y="268639"/>
                </a:lnTo>
                <a:lnTo>
                  <a:pt x="6521240" y="347392"/>
                </a:lnTo>
                <a:cubicBezTo>
                  <a:pt x="6521240" y="363856"/>
                  <a:pt x="6520051" y="374467"/>
                  <a:pt x="6517673" y="379223"/>
                </a:cubicBezTo>
                <a:cubicBezTo>
                  <a:pt x="6515295" y="383979"/>
                  <a:pt x="6510721" y="386357"/>
                  <a:pt x="6503953" y="386357"/>
                </a:cubicBezTo>
                <a:cubicBezTo>
                  <a:pt x="6495538" y="386357"/>
                  <a:pt x="6489913" y="383202"/>
                  <a:pt x="6487077" y="376891"/>
                </a:cubicBezTo>
                <a:cubicBezTo>
                  <a:pt x="6484241" y="370579"/>
                  <a:pt x="6482824" y="358368"/>
                  <a:pt x="6482824" y="340258"/>
                </a:cubicBezTo>
                <a:lnTo>
                  <a:pt x="6482824" y="292238"/>
                </a:lnTo>
                <a:lnTo>
                  <a:pt x="6377728" y="292238"/>
                </a:lnTo>
                <a:lnTo>
                  <a:pt x="6377728" y="319129"/>
                </a:lnTo>
                <a:cubicBezTo>
                  <a:pt x="6377728" y="341630"/>
                  <a:pt x="6379146" y="358917"/>
                  <a:pt x="6381981" y="370991"/>
                </a:cubicBezTo>
                <a:cubicBezTo>
                  <a:pt x="6384817" y="383065"/>
                  <a:pt x="6391448" y="395961"/>
                  <a:pt x="6401876" y="409682"/>
                </a:cubicBezTo>
                <a:cubicBezTo>
                  <a:pt x="6412303" y="423402"/>
                  <a:pt x="6425519" y="433692"/>
                  <a:pt x="6441527" y="440552"/>
                </a:cubicBezTo>
                <a:cubicBezTo>
                  <a:pt x="6457533" y="447412"/>
                  <a:pt x="6477610" y="450842"/>
                  <a:pt x="6501758" y="450842"/>
                </a:cubicBezTo>
                <a:cubicBezTo>
                  <a:pt x="6525174" y="450842"/>
                  <a:pt x="6545845" y="447458"/>
                  <a:pt x="6563772" y="440689"/>
                </a:cubicBezTo>
                <a:cubicBezTo>
                  <a:pt x="6581700" y="433920"/>
                  <a:pt x="6595649" y="424636"/>
                  <a:pt x="6605619" y="412837"/>
                </a:cubicBezTo>
                <a:cubicBezTo>
                  <a:pt x="6615589" y="401038"/>
                  <a:pt x="6622494" y="388050"/>
                  <a:pt x="6626336" y="373872"/>
                </a:cubicBezTo>
                <a:cubicBezTo>
                  <a:pt x="6630178" y="359695"/>
                  <a:pt x="6632098" y="339069"/>
                  <a:pt x="6632098" y="311995"/>
                </a:cubicBezTo>
                <a:lnTo>
                  <a:pt x="6632098" y="205801"/>
                </a:lnTo>
                <a:cubicBezTo>
                  <a:pt x="6632098" y="173970"/>
                  <a:pt x="6627800" y="148863"/>
                  <a:pt x="6619202" y="130478"/>
                </a:cubicBezTo>
                <a:cubicBezTo>
                  <a:pt x="6610604" y="112093"/>
                  <a:pt x="6596518" y="98007"/>
                  <a:pt x="6576944" y="88220"/>
                </a:cubicBezTo>
                <a:cubicBezTo>
                  <a:pt x="6557370" y="78433"/>
                  <a:pt x="6534869" y="73539"/>
                  <a:pt x="6509441" y="73539"/>
                </a:cubicBezTo>
                <a:close/>
                <a:moveTo>
                  <a:pt x="6652390" y="73539"/>
                </a:moveTo>
                <a:lnTo>
                  <a:pt x="6652390" y="201685"/>
                </a:lnTo>
                <a:cubicBezTo>
                  <a:pt x="6672696" y="201685"/>
                  <a:pt x="6687605" y="204429"/>
                  <a:pt x="6697118" y="209917"/>
                </a:cubicBezTo>
                <a:cubicBezTo>
                  <a:pt x="6706630" y="215405"/>
                  <a:pt x="6712484" y="223043"/>
                  <a:pt x="6714680" y="232830"/>
                </a:cubicBezTo>
                <a:cubicBezTo>
                  <a:pt x="6716875" y="242617"/>
                  <a:pt x="6717972" y="265163"/>
                  <a:pt x="6717972" y="300470"/>
                </a:cubicBezTo>
                <a:lnTo>
                  <a:pt x="6717972" y="444256"/>
                </a:lnTo>
                <a:lnTo>
                  <a:pt x="6828831" y="444256"/>
                </a:lnTo>
                <a:lnTo>
                  <a:pt x="6828831" y="80125"/>
                </a:lnTo>
                <a:lnTo>
                  <a:pt x="6717972" y="80125"/>
                </a:lnTo>
                <a:lnTo>
                  <a:pt x="6722363" y="128008"/>
                </a:lnTo>
                <a:cubicBezTo>
                  <a:pt x="6706265" y="93714"/>
                  <a:pt x="6682941" y="75557"/>
                  <a:pt x="6652390" y="73539"/>
                </a:cubicBezTo>
                <a:close/>
                <a:moveTo>
                  <a:pt x="7880218" y="73539"/>
                </a:moveTo>
                <a:cubicBezTo>
                  <a:pt x="7842716" y="73539"/>
                  <a:pt x="7814453" y="80171"/>
                  <a:pt x="7795427" y="93433"/>
                </a:cubicBezTo>
                <a:cubicBezTo>
                  <a:pt x="7776402" y="106696"/>
                  <a:pt x="7764969" y="122977"/>
                  <a:pt x="7761128" y="142277"/>
                </a:cubicBezTo>
                <a:cubicBezTo>
                  <a:pt x="7757286" y="161577"/>
                  <a:pt x="7755365" y="201319"/>
                  <a:pt x="7755365" y="261505"/>
                </a:cubicBezTo>
                <a:lnTo>
                  <a:pt x="7755365" y="444256"/>
                </a:lnTo>
                <a:lnTo>
                  <a:pt x="7863205" y="444256"/>
                </a:lnTo>
                <a:lnTo>
                  <a:pt x="7863205" y="411808"/>
                </a:lnTo>
                <a:cubicBezTo>
                  <a:pt x="7869974" y="424819"/>
                  <a:pt x="7878709" y="434578"/>
                  <a:pt x="7889410" y="441083"/>
                </a:cubicBezTo>
                <a:cubicBezTo>
                  <a:pt x="7900112" y="447589"/>
                  <a:pt x="7912872" y="450842"/>
                  <a:pt x="7927689" y="450842"/>
                </a:cubicBezTo>
                <a:cubicBezTo>
                  <a:pt x="7947080" y="450842"/>
                  <a:pt x="7964871" y="445400"/>
                  <a:pt x="7981061" y="434515"/>
                </a:cubicBezTo>
                <a:cubicBezTo>
                  <a:pt x="7997250" y="423630"/>
                  <a:pt x="8005345" y="399803"/>
                  <a:pt x="8005345" y="363033"/>
                </a:cubicBezTo>
                <a:lnTo>
                  <a:pt x="8005345" y="333123"/>
                </a:lnTo>
                <a:cubicBezTo>
                  <a:pt x="8005345" y="305866"/>
                  <a:pt x="8001046" y="287298"/>
                  <a:pt x="7992448" y="277420"/>
                </a:cubicBezTo>
                <a:cubicBezTo>
                  <a:pt x="7983850" y="267541"/>
                  <a:pt x="7962538" y="256017"/>
                  <a:pt x="7928513" y="242845"/>
                </a:cubicBezTo>
                <a:cubicBezTo>
                  <a:pt x="7892108" y="228576"/>
                  <a:pt x="7872626" y="218972"/>
                  <a:pt x="7870065" y="214033"/>
                </a:cubicBezTo>
                <a:cubicBezTo>
                  <a:pt x="7867504" y="209094"/>
                  <a:pt x="7866223" y="199032"/>
                  <a:pt x="7866223" y="183849"/>
                </a:cubicBezTo>
                <a:cubicBezTo>
                  <a:pt x="7866223" y="164824"/>
                  <a:pt x="7867641" y="152430"/>
                  <a:pt x="7870477" y="146667"/>
                </a:cubicBezTo>
                <a:cubicBezTo>
                  <a:pt x="7873312" y="140905"/>
                  <a:pt x="7878023" y="138024"/>
                  <a:pt x="7884608" y="138024"/>
                </a:cubicBezTo>
                <a:cubicBezTo>
                  <a:pt x="7892108" y="138024"/>
                  <a:pt x="7896774" y="140448"/>
                  <a:pt x="7898603" y="145295"/>
                </a:cubicBezTo>
                <a:cubicBezTo>
                  <a:pt x="7900432" y="150143"/>
                  <a:pt x="7901347" y="162720"/>
                  <a:pt x="7901347" y="183026"/>
                </a:cubicBezTo>
                <a:lnTo>
                  <a:pt x="7901347" y="221168"/>
                </a:lnTo>
                <a:lnTo>
                  <a:pt x="8005345" y="221168"/>
                </a:lnTo>
                <a:lnTo>
                  <a:pt x="8005345" y="196746"/>
                </a:lnTo>
                <a:cubicBezTo>
                  <a:pt x="8005345" y="168574"/>
                  <a:pt x="8002098" y="146850"/>
                  <a:pt x="7995604" y="131575"/>
                </a:cubicBezTo>
                <a:cubicBezTo>
                  <a:pt x="7989109" y="116300"/>
                  <a:pt x="7976076" y="102809"/>
                  <a:pt x="7956502" y="91101"/>
                </a:cubicBezTo>
                <a:cubicBezTo>
                  <a:pt x="7936928" y="79393"/>
                  <a:pt x="7911500" y="73539"/>
                  <a:pt x="7880218" y="73539"/>
                </a:cubicBezTo>
                <a:close/>
                <a:moveTo>
                  <a:pt x="3765544" y="31556"/>
                </a:moveTo>
                <a:lnTo>
                  <a:pt x="3654411" y="31556"/>
                </a:lnTo>
                <a:lnTo>
                  <a:pt x="3654411" y="88906"/>
                </a:lnTo>
                <a:lnTo>
                  <a:pt x="3624502" y="88906"/>
                </a:lnTo>
                <a:lnTo>
                  <a:pt x="3624502" y="146530"/>
                </a:lnTo>
                <a:lnTo>
                  <a:pt x="3654411" y="146530"/>
                </a:lnTo>
                <a:lnTo>
                  <a:pt x="3654411" y="341356"/>
                </a:lnTo>
                <a:cubicBezTo>
                  <a:pt x="3654411" y="365320"/>
                  <a:pt x="3653177" y="378674"/>
                  <a:pt x="3650706" y="381418"/>
                </a:cubicBezTo>
                <a:cubicBezTo>
                  <a:pt x="3648237" y="384162"/>
                  <a:pt x="3637947" y="385534"/>
                  <a:pt x="3619837" y="385534"/>
                </a:cubicBezTo>
                <a:lnTo>
                  <a:pt x="3619837" y="444256"/>
                </a:lnTo>
                <a:lnTo>
                  <a:pt x="3664564" y="444256"/>
                </a:lnTo>
                <a:cubicBezTo>
                  <a:pt x="3689809" y="444256"/>
                  <a:pt x="3707828" y="443204"/>
                  <a:pt x="3718621" y="441101"/>
                </a:cubicBezTo>
                <a:cubicBezTo>
                  <a:pt x="3729414" y="438997"/>
                  <a:pt x="3738927" y="434149"/>
                  <a:pt x="3747159" y="426557"/>
                </a:cubicBezTo>
                <a:cubicBezTo>
                  <a:pt x="3755391" y="418966"/>
                  <a:pt x="3760514" y="410276"/>
                  <a:pt x="3762526" y="400489"/>
                </a:cubicBezTo>
                <a:cubicBezTo>
                  <a:pt x="3764537" y="390702"/>
                  <a:pt x="3765544" y="367698"/>
                  <a:pt x="3765544" y="331477"/>
                </a:cubicBezTo>
                <a:lnTo>
                  <a:pt x="3765544" y="146530"/>
                </a:lnTo>
                <a:lnTo>
                  <a:pt x="3789417" y="146530"/>
                </a:lnTo>
                <a:lnTo>
                  <a:pt x="3789417" y="88906"/>
                </a:lnTo>
                <a:lnTo>
                  <a:pt x="3765544" y="88906"/>
                </a:lnTo>
                <a:close/>
                <a:moveTo>
                  <a:pt x="5327643" y="31556"/>
                </a:moveTo>
                <a:lnTo>
                  <a:pt x="5216510" y="31556"/>
                </a:lnTo>
                <a:lnTo>
                  <a:pt x="5216510" y="88906"/>
                </a:lnTo>
                <a:lnTo>
                  <a:pt x="5186601" y="88906"/>
                </a:lnTo>
                <a:lnTo>
                  <a:pt x="5186601" y="146530"/>
                </a:lnTo>
                <a:lnTo>
                  <a:pt x="5216510" y="146530"/>
                </a:lnTo>
                <a:lnTo>
                  <a:pt x="5216510" y="341356"/>
                </a:lnTo>
                <a:cubicBezTo>
                  <a:pt x="5216510" y="365320"/>
                  <a:pt x="5215276" y="378674"/>
                  <a:pt x="5212806" y="381418"/>
                </a:cubicBezTo>
                <a:cubicBezTo>
                  <a:pt x="5210337" y="384162"/>
                  <a:pt x="5200046" y="385534"/>
                  <a:pt x="5181936" y="385534"/>
                </a:cubicBezTo>
                <a:lnTo>
                  <a:pt x="5181936" y="444256"/>
                </a:lnTo>
                <a:lnTo>
                  <a:pt x="5226664" y="444256"/>
                </a:lnTo>
                <a:cubicBezTo>
                  <a:pt x="5251909" y="444256"/>
                  <a:pt x="5269927" y="443204"/>
                  <a:pt x="5280720" y="441101"/>
                </a:cubicBezTo>
                <a:cubicBezTo>
                  <a:pt x="5291514" y="438997"/>
                  <a:pt x="5301026" y="434149"/>
                  <a:pt x="5309259" y="426557"/>
                </a:cubicBezTo>
                <a:cubicBezTo>
                  <a:pt x="5317490" y="418966"/>
                  <a:pt x="5322613" y="410276"/>
                  <a:pt x="5324625" y="400489"/>
                </a:cubicBezTo>
                <a:cubicBezTo>
                  <a:pt x="5326637" y="390702"/>
                  <a:pt x="5327643" y="367698"/>
                  <a:pt x="5327643" y="331477"/>
                </a:cubicBezTo>
                <a:lnTo>
                  <a:pt x="5327643" y="146530"/>
                </a:lnTo>
                <a:lnTo>
                  <a:pt x="5351516" y="146530"/>
                </a:lnTo>
                <a:lnTo>
                  <a:pt x="5351516" y="88906"/>
                </a:lnTo>
                <a:lnTo>
                  <a:pt x="5327643" y="88906"/>
                </a:lnTo>
                <a:close/>
                <a:moveTo>
                  <a:pt x="7089768" y="31556"/>
                </a:moveTo>
                <a:lnTo>
                  <a:pt x="6978635" y="31556"/>
                </a:lnTo>
                <a:lnTo>
                  <a:pt x="6978635" y="88906"/>
                </a:lnTo>
                <a:lnTo>
                  <a:pt x="6948726" y="88906"/>
                </a:lnTo>
                <a:lnTo>
                  <a:pt x="6948726" y="146530"/>
                </a:lnTo>
                <a:lnTo>
                  <a:pt x="6978635" y="146530"/>
                </a:lnTo>
                <a:lnTo>
                  <a:pt x="6978635" y="341356"/>
                </a:lnTo>
                <a:cubicBezTo>
                  <a:pt x="6978635" y="365320"/>
                  <a:pt x="6977401" y="378674"/>
                  <a:pt x="6974931" y="381418"/>
                </a:cubicBezTo>
                <a:cubicBezTo>
                  <a:pt x="6972462" y="384162"/>
                  <a:pt x="6962171" y="385534"/>
                  <a:pt x="6944061" y="385534"/>
                </a:cubicBezTo>
                <a:lnTo>
                  <a:pt x="6944061" y="444256"/>
                </a:lnTo>
                <a:lnTo>
                  <a:pt x="6988788" y="444256"/>
                </a:lnTo>
                <a:cubicBezTo>
                  <a:pt x="7014033" y="444256"/>
                  <a:pt x="7032052" y="443204"/>
                  <a:pt x="7042846" y="441101"/>
                </a:cubicBezTo>
                <a:cubicBezTo>
                  <a:pt x="7053639" y="438997"/>
                  <a:pt x="7063151" y="434149"/>
                  <a:pt x="7071383" y="426557"/>
                </a:cubicBezTo>
                <a:cubicBezTo>
                  <a:pt x="7079615" y="418966"/>
                  <a:pt x="7084738" y="410276"/>
                  <a:pt x="7086750" y="400489"/>
                </a:cubicBezTo>
                <a:cubicBezTo>
                  <a:pt x="7088762" y="390702"/>
                  <a:pt x="7089768" y="367698"/>
                  <a:pt x="7089768" y="331477"/>
                </a:cubicBezTo>
                <a:lnTo>
                  <a:pt x="7089768" y="146530"/>
                </a:lnTo>
                <a:lnTo>
                  <a:pt x="7113641" y="146530"/>
                </a:lnTo>
                <a:lnTo>
                  <a:pt x="7113641" y="88906"/>
                </a:lnTo>
                <a:lnTo>
                  <a:pt x="7089768" y="88906"/>
                </a:lnTo>
                <a:close/>
                <a:moveTo>
                  <a:pt x="519988" y="0"/>
                </a:moveTo>
                <a:lnTo>
                  <a:pt x="433552" y="0"/>
                </a:lnTo>
                <a:cubicBezTo>
                  <a:pt x="377756" y="0"/>
                  <a:pt x="340026" y="2561"/>
                  <a:pt x="320361" y="7683"/>
                </a:cubicBezTo>
                <a:cubicBezTo>
                  <a:pt x="300696" y="12805"/>
                  <a:pt x="285741" y="21220"/>
                  <a:pt x="275496" y="32928"/>
                </a:cubicBezTo>
                <a:cubicBezTo>
                  <a:pt x="265252" y="44636"/>
                  <a:pt x="258850" y="57670"/>
                  <a:pt x="256288" y="72030"/>
                </a:cubicBezTo>
                <a:cubicBezTo>
                  <a:pt x="253727" y="86391"/>
                  <a:pt x="252447" y="114608"/>
                  <a:pt x="252447" y="156683"/>
                </a:cubicBezTo>
                <a:lnTo>
                  <a:pt x="252447" y="312269"/>
                </a:lnTo>
                <a:cubicBezTo>
                  <a:pt x="252447" y="352149"/>
                  <a:pt x="254322" y="378811"/>
                  <a:pt x="258072" y="392257"/>
                </a:cubicBezTo>
                <a:cubicBezTo>
                  <a:pt x="261822" y="405703"/>
                  <a:pt x="268362" y="416222"/>
                  <a:pt x="277692" y="423813"/>
                </a:cubicBezTo>
                <a:cubicBezTo>
                  <a:pt x="287021" y="431405"/>
                  <a:pt x="298546" y="436710"/>
                  <a:pt x="312266" y="439729"/>
                </a:cubicBezTo>
                <a:cubicBezTo>
                  <a:pt x="325986" y="442747"/>
                  <a:pt x="346658" y="444256"/>
                  <a:pt x="374281" y="444256"/>
                </a:cubicBezTo>
                <a:lnTo>
                  <a:pt x="519988" y="444256"/>
                </a:lnTo>
                <a:close/>
                <a:moveTo>
                  <a:pt x="2205914" y="0"/>
                </a:moveTo>
                <a:lnTo>
                  <a:pt x="2013284" y="0"/>
                </a:lnTo>
                <a:lnTo>
                  <a:pt x="2013284" y="88906"/>
                </a:lnTo>
                <a:lnTo>
                  <a:pt x="2090391" y="88906"/>
                </a:lnTo>
                <a:lnTo>
                  <a:pt x="2090391" y="173147"/>
                </a:lnTo>
                <a:lnTo>
                  <a:pt x="2018223" y="173147"/>
                </a:lnTo>
                <a:lnTo>
                  <a:pt x="2018223" y="257663"/>
                </a:lnTo>
                <a:lnTo>
                  <a:pt x="2090391" y="257663"/>
                </a:lnTo>
                <a:lnTo>
                  <a:pt x="2090391" y="355350"/>
                </a:lnTo>
                <a:lnTo>
                  <a:pt x="2005600" y="355350"/>
                </a:lnTo>
                <a:lnTo>
                  <a:pt x="2005600" y="444256"/>
                </a:lnTo>
                <a:lnTo>
                  <a:pt x="2205914" y="444256"/>
                </a:lnTo>
                <a:close/>
                <a:moveTo>
                  <a:pt x="2752132" y="0"/>
                </a:moveTo>
                <a:lnTo>
                  <a:pt x="2637980" y="0"/>
                </a:lnTo>
                <a:lnTo>
                  <a:pt x="2637980" y="57898"/>
                </a:lnTo>
                <a:lnTo>
                  <a:pt x="2752132" y="57898"/>
                </a:lnTo>
                <a:close/>
                <a:moveTo>
                  <a:pt x="4199931" y="0"/>
                </a:moveTo>
                <a:lnTo>
                  <a:pt x="4085780" y="0"/>
                </a:lnTo>
                <a:lnTo>
                  <a:pt x="4085780" y="57898"/>
                </a:lnTo>
                <a:lnTo>
                  <a:pt x="4199931" y="57898"/>
                </a:lnTo>
                <a:close/>
                <a:moveTo>
                  <a:pt x="4508731" y="0"/>
                </a:moveTo>
                <a:lnTo>
                  <a:pt x="4386896" y="0"/>
                </a:lnTo>
                <a:cubicBezTo>
                  <a:pt x="4372736" y="122374"/>
                  <a:pt x="4362628" y="225915"/>
                  <a:pt x="4356574" y="310623"/>
                </a:cubicBezTo>
                <a:cubicBezTo>
                  <a:pt x="4350606" y="225012"/>
                  <a:pt x="4344270" y="149008"/>
                  <a:pt x="4337568" y="82612"/>
                </a:cubicBezTo>
                <a:lnTo>
                  <a:pt x="4329546" y="0"/>
                </a:lnTo>
                <a:lnTo>
                  <a:pt x="4207711" y="0"/>
                </a:lnTo>
                <a:lnTo>
                  <a:pt x="4266502" y="444256"/>
                </a:lnTo>
                <a:lnTo>
                  <a:pt x="4441982" y="444256"/>
                </a:lnTo>
                <a:close/>
                <a:moveTo>
                  <a:pt x="5161956" y="0"/>
                </a:moveTo>
                <a:lnTo>
                  <a:pt x="5051098" y="0"/>
                </a:lnTo>
                <a:lnTo>
                  <a:pt x="5051098" y="99951"/>
                </a:lnTo>
                <a:cubicBezTo>
                  <a:pt x="5041584" y="91147"/>
                  <a:pt x="5031295" y="84544"/>
                  <a:pt x="5020227" y="80142"/>
                </a:cubicBezTo>
                <a:cubicBezTo>
                  <a:pt x="5009160" y="75740"/>
                  <a:pt x="4997315" y="73539"/>
                  <a:pt x="4984692" y="73539"/>
                </a:cubicBezTo>
                <a:cubicBezTo>
                  <a:pt x="4965301" y="73539"/>
                  <a:pt x="4948791" y="78479"/>
                  <a:pt x="4935163" y="88357"/>
                </a:cubicBezTo>
                <a:cubicBezTo>
                  <a:pt x="4921534" y="98235"/>
                  <a:pt x="4913210" y="109623"/>
                  <a:pt x="4910192" y="122520"/>
                </a:cubicBezTo>
                <a:cubicBezTo>
                  <a:pt x="4907173" y="135417"/>
                  <a:pt x="4905665" y="158970"/>
                  <a:pt x="4905665" y="193179"/>
                </a:cubicBezTo>
                <a:lnTo>
                  <a:pt x="4905665" y="444256"/>
                </a:lnTo>
                <a:lnTo>
                  <a:pt x="5016523" y="444256"/>
                </a:lnTo>
                <a:lnTo>
                  <a:pt x="5016523" y="187965"/>
                </a:lnTo>
                <a:cubicBezTo>
                  <a:pt x="5016523" y="166744"/>
                  <a:pt x="5017574" y="153116"/>
                  <a:pt x="5019679" y="147079"/>
                </a:cubicBezTo>
                <a:cubicBezTo>
                  <a:pt x="5021782" y="141042"/>
                  <a:pt x="5026493" y="138024"/>
                  <a:pt x="5033810" y="138024"/>
                </a:cubicBezTo>
                <a:cubicBezTo>
                  <a:pt x="5040579" y="138024"/>
                  <a:pt x="5045152" y="141134"/>
                  <a:pt x="5047530" y="147353"/>
                </a:cubicBezTo>
                <a:cubicBezTo>
                  <a:pt x="5049908" y="153573"/>
                  <a:pt x="5051098" y="165921"/>
                  <a:pt x="5051098" y="184398"/>
                </a:cubicBezTo>
                <a:lnTo>
                  <a:pt x="5051098" y="444256"/>
                </a:lnTo>
                <a:lnTo>
                  <a:pt x="5161956" y="444256"/>
                </a:lnTo>
                <a:close/>
                <a:moveTo>
                  <a:pt x="6242350" y="0"/>
                </a:moveTo>
                <a:lnTo>
                  <a:pt x="6201739" y="0"/>
                </a:lnTo>
                <a:lnTo>
                  <a:pt x="6201739" y="56252"/>
                </a:lnTo>
                <a:cubicBezTo>
                  <a:pt x="6224606" y="56252"/>
                  <a:pt x="6238097" y="57304"/>
                  <a:pt x="6242213" y="59408"/>
                </a:cubicBezTo>
                <a:cubicBezTo>
                  <a:pt x="6246329" y="61511"/>
                  <a:pt x="6248387" y="67502"/>
                  <a:pt x="6248387" y="77381"/>
                </a:cubicBezTo>
                <a:lnTo>
                  <a:pt x="6248387" y="88906"/>
                </a:lnTo>
                <a:lnTo>
                  <a:pt x="6201739" y="88906"/>
                </a:lnTo>
                <a:lnTo>
                  <a:pt x="6201739" y="146530"/>
                </a:lnTo>
                <a:lnTo>
                  <a:pt x="6228082" y="146530"/>
                </a:lnTo>
                <a:lnTo>
                  <a:pt x="6228082" y="444256"/>
                </a:lnTo>
                <a:lnTo>
                  <a:pt x="6338940" y="444256"/>
                </a:lnTo>
                <a:lnTo>
                  <a:pt x="6338940" y="146530"/>
                </a:lnTo>
                <a:lnTo>
                  <a:pt x="6361715" y="146530"/>
                </a:lnTo>
                <a:lnTo>
                  <a:pt x="6361715" y="88906"/>
                </a:lnTo>
                <a:lnTo>
                  <a:pt x="6338940" y="88906"/>
                </a:lnTo>
                <a:cubicBezTo>
                  <a:pt x="6338940" y="64941"/>
                  <a:pt x="6338117" y="48935"/>
                  <a:pt x="6336470" y="40886"/>
                </a:cubicBezTo>
                <a:cubicBezTo>
                  <a:pt x="6334824" y="32836"/>
                  <a:pt x="6330753" y="25656"/>
                  <a:pt x="6324259" y="19345"/>
                </a:cubicBezTo>
                <a:cubicBezTo>
                  <a:pt x="6317765" y="13034"/>
                  <a:pt x="6308664" y="8232"/>
                  <a:pt x="6296956" y="4939"/>
                </a:cubicBezTo>
                <a:cubicBezTo>
                  <a:pt x="6285249" y="1646"/>
                  <a:pt x="6267047" y="0"/>
                  <a:pt x="6242350" y="0"/>
                </a:cubicBezTo>
                <a:close/>
                <a:moveTo>
                  <a:pt x="7254163" y="0"/>
                </a:moveTo>
                <a:lnTo>
                  <a:pt x="7138640" y="0"/>
                </a:lnTo>
                <a:lnTo>
                  <a:pt x="7138640" y="444256"/>
                </a:lnTo>
                <a:lnTo>
                  <a:pt x="7254163" y="444256"/>
                </a:lnTo>
                <a:close/>
                <a:moveTo>
                  <a:pt x="8311438" y="0"/>
                </a:moveTo>
                <a:lnTo>
                  <a:pt x="8225001" y="0"/>
                </a:lnTo>
                <a:cubicBezTo>
                  <a:pt x="8169206" y="0"/>
                  <a:pt x="8131476" y="2561"/>
                  <a:pt x="8111811" y="7683"/>
                </a:cubicBezTo>
                <a:cubicBezTo>
                  <a:pt x="8092145" y="12805"/>
                  <a:pt x="8077190" y="21220"/>
                  <a:pt x="8066946" y="32928"/>
                </a:cubicBezTo>
                <a:cubicBezTo>
                  <a:pt x="8056702" y="44636"/>
                  <a:pt x="8050299" y="57670"/>
                  <a:pt x="8047738" y="72030"/>
                </a:cubicBezTo>
                <a:cubicBezTo>
                  <a:pt x="8045177" y="86391"/>
                  <a:pt x="8043896" y="114608"/>
                  <a:pt x="8043896" y="156683"/>
                </a:cubicBezTo>
                <a:lnTo>
                  <a:pt x="8043896" y="312269"/>
                </a:lnTo>
                <a:cubicBezTo>
                  <a:pt x="8043896" y="352149"/>
                  <a:pt x="8045771" y="378811"/>
                  <a:pt x="8049521" y="392257"/>
                </a:cubicBezTo>
                <a:cubicBezTo>
                  <a:pt x="8053271" y="405703"/>
                  <a:pt x="8059812" y="416222"/>
                  <a:pt x="8069141" y="423813"/>
                </a:cubicBezTo>
                <a:cubicBezTo>
                  <a:pt x="8078471" y="431405"/>
                  <a:pt x="8089996" y="436710"/>
                  <a:pt x="8103716" y="439729"/>
                </a:cubicBezTo>
                <a:cubicBezTo>
                  <a:pt x="8117436" y="442747"/>
                  <a:pt x="8138107" y="444256"/>
                  <a:pt x="8165731" y="444256"/>
                </a:cubicBezTo>
                <a:lnTo>
                  <a:pt x="8311438" y="444256"/>
                </a:lnTo>
                <a:close/>
                <a:moveTo>
                  <a:pt x="8644813" y="0"/>
                </a:moveTo>
                <a:lnTo>
                  <a:pt x="8452183" y="0"/>
                </a:lnTo>
                <a:lnTo>
                  <a:pt x="8452183" y="88906"/>
                </a:lnTo>
                <a:lnTo>
                  <a:pt x="8529290" y="88906"/>
                </a:lnTo>
                <a:lnTo>
                  <a:pt x="8529290" y="173147"/>
                </a:lnTo>
                <a:lnTo>
                  <a:pt x="8457122" y="173147"/>
                </a:lnTo>
                <a:lnTo>
                  <a:pt x="8457122" y="257663"/>
                </a:lnTo>
                <a:lnTo>
                  <a:pt x="8529290" y="257663"/>
                </a:lnTo>
                <a:lnTo>
                  <a:pt x="8529290" y="355350"/>
                </a:lnTo>
                <a:lnTo>
                  <a:pt x="8444500" y="355350"/>
                </a:lnTo>
                <a:lnTo>
                  <a:pt x="8444500" y="444256"/>
                </a:lnTo>
                <a:lnTo>
                  <a:pt x="8644813" y="444256"/>
                </a:lnTo>
                <a:close/>
                <a:moveTo>
                  <a:pt x="8956906" y="0"/>
                </a:moveTo>
                <a:lnTo>
                  <a:pt x="8835071" y="0"/>
                </a:lnTo>
                <a:cubicBezTo>
                  <a:pt x="8820911" y="122374"/>
                  <a:pt x="8810804" y="225915"/>
                  <a:pt x="8804750" y="310623"/>
                </a:cubicBezTo>
                <a:cubicBezTo>
                  <a:pt x="8798782" y="225012"/>
                  <a:pt x="8792446" y="149008"/>
                  <a:pt x="8785743" y="82612"/>
                </a:cubicBezTo>
                <a:lnTo>
                  <a:pt x="8777721" y="0"/>
                </a:lnTo>
                <a:lnTo>
                  <a:pt x="8655887" y="0"/>
                </a:lnTo>
                <a:lnTo>
                  <a:pt x="8714677" y="444256"/>
                </a:lnTo>
                <a:lnTo>
                  <a:pt x="8890157" y="4442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248150"/>
            <a:ext cx="6096000" cy="197566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53961" y="4433918"/>
            <a:ext cx="567060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One fact was the German death camps;</a:t>
            </a:r>
          </a:p>
          <a:p>
            <a:r>
              <a:rPr lang="en-US" altLang="zh-CN" sz="2000" dirty="0">
                <a:solidFill>
                  <a:schemeClr val="bg1"/>
                </a:solidFill>
              </a:rPr>
              <a:t>Almost 17,000,000 people were killed by Nazi.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71438" y="4284827"/>
            <a:ext cx="6531231" cy="1975669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4487831"/>
            <a:ext cx="62533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The second was the Pacific war had not ended; </a:t>
            </a:r>
          </a:p>
          <a:p>
            <a:r>
              <a:rPr lang="en-US" altLang="zh-CN" sz="2400" dirty="0">
                <a:solidFill>
                  <a:schemeClr val="bg1"/>
                </a:solidFill>
              </a:rPr>
              <a:t>The Anti-Japanese War was still in progress …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5213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5201824">
            <a:off x="4030257" y="3523712"/>
            <a:ext cx="548755" cy="346670"/>
            <a:chOff x="2477607" y="2254014"/>
            <a:chExt cx="643511" cy="468600"/>
          </a:xfrm>
        </p:grpSpPr>
        <p:sp>
          <p:nvSpPr>
            <p:cNvPr id="7" name="等腰三角形 6"/>
            <p:cNvSpPr/>
            <p:nvPr/>
          </p:nvSpPr>
          <p:spPr>
            <a:xfrm rot="7018756">
              <a:off x="2756125" y="2150278"/>
              <a:ext cx="261257" cy="46872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等腰三角形 7"/>
            <p:cNvSpPr/>
            <p:nvPr/>
          </p:nvSpPr>
          <p:spPr>
            <a:xfrm rot="11649283">
              <a:off x="2477607" y="2492145"/>
              <a:ext cx="128457" cy="23046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 rot="18910184">
            <a:off x="3787192" y="3911553"/>
            <a:ext cx="1523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chemeClr val="bg1"/>
                </a:solidFill>
              </a:rPr>
              <a:t>Reading </a:t>
            </a:r>
            <a:r>
              <a:rPr lang="en-US" altLang="zh-CN" sz="2000" b="1" i="1" dirty="0">
                <a:solidFill>
                  <a:srgbClr val="FF0000"/>
                </a:solidFill>
              </a:rPr>
              <a:t>A</a:t>
            </a:r>
            <a:r>
              <a:rPr lang="en-US" altLang="zh-CN" sz="2000" b="1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0" name="矩形 9"/>
          <p:cNvSpPr/>
          <p:nvPr/>
        </p:nvSpPr>
        <p:spPr>
          <a:xfrm>
            <a:off x="5447306" y="2461669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Step</a:t>
            </a:r>
            <a:endParaRPr lang="zh-CN" altLang="en-US" sz="6000" dirty="0">
              <a:solidFill>
                <a:srgbClr val="100E24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75638" y="3298470"/>
            <a:ext cx="5806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100E24"/>
                </a:solidFill>
                <a:latin typeface="862-CAI978" panose="020B0303020202020204" pitchFamily="34" charset="0"/>
              </a:rPr>
              <a:t>Comprehension Check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114742" y="1763590"/>
            <a:ext cx="2239357" cy="3159435"/>
          </a:xfrm>
          <a:custGeom>
            <a:avLst/>
            <a:gdLst/>
            <a:ahLst/>
            <a:cxnLst/>
            <a:rect l="l" t="t" r="r" b="b"/>
            <a:pathLst>
              <a:path w="2239357" h="3159435">
                <a:moveTo>
                  <a:pt x="2052200" y="1921278"/>
                </a:moveTo>
                <a:lnTo>
                  <a:pt x="2239357" y="1921278"/>
                </a:lnTo>
                <a:lnTo>
                  <a:pt x="2239357" y="2264973"/>
                </a:lnTo>
                <a:lnTo>
                  <a:pt x="1816675" y="2264973"/>
                </a:lnTo>
                <a:lnTo>
                  <a:pt x="1816675" y="3159435"/>
                </a:lnTo>
                <a:lnTo>
                  <a:pt x="1421746" y="3159435"/>
                </a:lnTo>
                <a:lnTo>
                  <a:pt x="1421746" y="2565849"/>
                </a:lnTo>
                <a:close/>
                <a:moveTo>
                  <a:pt x="1421746" y="0"/>
                </a:moveTo>
                <a:lnTo>
                  <a:pt x="1816675" y="0"/>
                </a:lnTo>
                <a:lnTo>
                  <a:pt x="1816675" y="799874"/>
                </a:lnTo>
                <a:lnTo>
                  <a:pt x="1449498" y="1175273"/>
                </a:lnTo>
                <a:lnTo>
                  <a:pt x="1449498" y="515810"/>
                </a:lnTo>
                <a:lnTo>
                  <a:pt x="412575" y="1921278"/>
                </a:lnTo>
                <a:lnTo>
                  <a:pt x="719831" y="1921278"/>
                </a:lnTo>
                <a:lnTo>
                  <a:pt x="390109" y="2258384"/>
                </a:lnTo>
                <a:lnTo>
                  <a:pt x="396846" y="2264973"/>
                </a:lnTo>
                <a:lnTo>
                  <a:pt x="0" y="2264973"/>
                </a:lnTo>
                <a:lnTo>
                  <a:pt x="0" y="1946895"/>
                </a:lnTo>
                <a:close/>
              </a:path>
            </a:pathLst>
          </a:custGeom>
          <a:solidFill>
            <a:srgbClr val="100E2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4400" dirty="0">
              <a:solidFill>
                <a:srgbClr val="100E24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4262890" y="1603173"/>
            <a:ext cx="1565939" cy="1617662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 rot="18825017">
            <a:off x="4009346" y="2410996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0E24"/>
                </a:solidFill>
              </a:rPr>
              <a:t>TWO WORLD WARS</a:t>
            </a:r>
            <a:endParaRPr lang="zh-CN" altLang="en-US" b="1" dirty="0">
              <a:solidFill>
                <a:srgbClr val="100E24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 rot="18825017">
            <a:off x="4199488" y="2547251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100E24"/>
                </a:solidFill>
              </a:rPr>
              <a:t>From D-Day to VE Day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4024313" y="3683192"/>
            <a:ext cx="1164437" cy="1145983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3013372" y="3685332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chemeClr val="bg1"/>
                </a:solidFill>
              </a:rPr>
              <a:t>UNIT 12</a:t>
            </a:r>
          </a:p>
        </p:txBody>
      </p:sp>
    </p:spTree>
    <p:extLst>
      <p:ext uri="{BB962C8B-B14F-4D97-AF65-F5344CB8AC3E}">
        <p14:creationId xmlns:p14="http://schemas.microsoft.com/office/powerpoint/2010/main" val="28950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 animBg="1"/>
      <p:bldP spid="18" grpId="0"/>
      <p:bldP spid="19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15349" y="259711"/>
            <a:ext cx="77348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True or False statement:</a:t>
            </a:r>
          </a:p>
        </p:txBody>
      </p:sp>
      <p:sp>
        <p:nvSpPr>
          <p:cNvPr id="4" name="等腰三角形 3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14220672">
            <a:off x="8576720" y="961468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17663741">
            <a:off x="8761697" y="708165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019592" y="1639672"/>
            <a:ext cx="851835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    ) 1. The greatest invasion, D-Day, took place as it had  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been planned in spite of the bad weather.</a:t>
            </a:r>
          </a:p>
          <a:p>
            <a:pPr>
              <a:lnSpc>
                <a:spcPts val="900"/>
              </a:lnSpc>
            </a:pPr>
            <a:endParaRPr lang="en-US" altLang="zh-CN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    ) 2. German generals and military experts had never 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imagined the Allies would attack Normandy.</a:t>
            </a:r>
          </a:p>
          <a:p>
            <a:pPr>
              <a:lnSpc>
                <a:spcPts val="900"/>
              </a:lnSpc>
            </a:pPr>
            <a:endParaRPr lang="en-US" altLang="zh-CN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    ) 3. One advantage of the Allied troops over the Germans 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was that the Allied soldiers had greater numbers.</a:t>
            </a:r>
          </a:p>
          <a:p>
            <a:pPr>
              <a:lnSpc>
                <a:spcPts val="900"/>
              </a:lnSpc>
            </a:pPr>
            <a:endParaRPr lang="en-US" altLang="zh-CN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    ) 4. The Allied forces attacked the Germans from the east 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while the Soviet trips moved in from the west.</a:t>
            </a:r>
          </a:p>
          <a:p>
            <a:pPr>
              <a:lnSpc>
                <a:spcPts val="900"/>
              </a:lnSpc>
            </a:pPr>
            <a:endParaRPr lang="en-US" altLang="zh-CN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    ) 5. The discovery of the terrible German death camps 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made the defeat of Germany less joyful than they might 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have been.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149757" y="2477784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100E24"/>
                </a:solidFill>
                <a:latin typeface="316-CAI978" panose="020E0904050906080204" pitchFamily="34" charset="0"/>
              </a:rPr>
              <a:t>T</a:t>
            </a:r>
            <a:endParaRPr lang="zh-CN" altLang="en-US" sz="3200" dirty="0">
              <a:solidFill>
                <a:srgbClr val="100E24"/>
              </a:solidFill>
              <a:latin typeface="316-CAI978" panose="020E090405090608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49757" y="1562839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100E24"/>
                </a:solidFill>
                <a:latin typeface="316-CAI978" panose="020E0904050906080204" pitchFamily="34" charset="0"/>
              </a:rPr>
              <a:t>F</a:t>
            </a:r>
            <a:endParaRPr lang="zh-CN" altLang="en-US" sz="3200" dirty="0">
              <a:solidFill>
                <a:srgbClr val="100E24"/>
              </a:solidFill>
              <a:latin typeface="316-CAI978" panose="020E090405090608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33715" y="3311974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100E24"/>
                </a:solidFill>
                <a:latin typeface="316-CAI978" panose="020E0904050906080204" pitchFamily="34" charset="0"/>
              </a:rPr>
              <a:t>T</a:t>
            </a:r>
            <a:endParaRPr lang="zh-CN" altLang="en-US" sz="3200" dirty="0">
              <a:solidFill>
                <a:srgbClr val="100E24"/>
              </a:solidFill>
              <a:latin typeface="316-CAI978" panose="020E090405090608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49757" y="4146164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100E24"/>
                </a:solidFill>
                <a:latin typeface="316-CAI978" panose="020E0904050906080204" pitchFamily="34" charset="0"/>
              </a:rPr>
              <a:t>F</a:t>
            </a:r>
            <a:endParaRPr lang="zh-CN" altLang="en-US" sz="3200" dirty="0">
              <a:solidFill>
                <a:srgbClr val="100E24"/>
              </a:solidFill>
              <a:latin typeface="316-CAI978" panose="020E090405090608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49757" y="4996247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100E24"/>
                </a:solidFill>
                <a:latin typeface="316-CAI978" panose="020E0904050906080204" pitchFamily="34" charset="0"/>
              </a:rPr>
              <a:t>T</a:t>
            </a:r>
            <a:endParaRPr lang="zh-CN" altLang="en-US" sz="3200" dirty="0">
              <a:solidFill>
                <a:srgbClr val="100E24"/>
              </a:solidFill>
              <a:latin typeface="316-CAI978" panose="020E0904050906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4271132" y="1747631"/>
            <a:ext cx="2074981" cy="3140222"/>
          </a:xfrm>
          <a:custGeom>
            <a:avLst/>
            <a:gdLst/>
            <a:ahLst/>
            <a:cxnLst/>
            <a:rect l="l" t="t" r="r" b="b"/>
            <a:pathLst>
              <a:path w="2074981" h="3140222">
                <a:moveTo>
                  <a:pt x="403469" y="2232952"/>
                </a:moveTo>
                <a:lnTo>
                  <a:pt x="422577" y="2321481"/>
                </a:lnTo>
                <a:lnTo>
                  <a:pt x="108405" y="2642688"/>
                </a:lnTo>
                <a:lnTo>
                  <a:pt x="96331" y="2623078"/>
                </a:lnTo>
                <a:cubicBezTo>
                  <a:pt x="44919" y="2517408"/>
                  <a:pt x="12809" y="2398751"/>
                  <a:pt x="0" y="2267108"/>
                </a:cubicBezTo>
                <a:close/>
                <a:moveTo>
                  <a:pt x="2073755" y="1995533"/>
                </a:moveTo>
                <a:lnTo>
                  <a:pt x="2074981" y="2025881"/>
                </a:lnTo>
                <a:cubicBezTo>
                  <a:pt x="2074981" y="2309091"/>
                  <a:pt x="1992437" y="2553876"/>
                  <a:pt x="1827349" y="2760236"/>
                </a:cubicBezTo>
                <a:cubicBezTo>
                  <a:pt x="1626682" y="3013560"/>
                  <a:pt x="1352722" y="3140222"/>
                  <a:pt x="1005469" y="3140222"/>
                </a:cubicBezTo>
                <a:lnTo>
                  <a:pt x="957574" y="3136708"/>
                </a:lnTo>
                <a:lnTo>
                  <a:pt x="1412532" y="2671562"/>
                </a:lnTo>
                <a:lnTo>
                  <a:pt x="1475115" y="2615073"/>
                </a:lnTo>
                <a:lnTo>
                  <a:pt x="1498274" y="2583901"/>
                </a:lnTo>
                <a:close/>
                <a:moveTo>
                  <a:pt x="371447" y="0"/>
                </a:moveTo>
                <a:lnTo>
                  <a:pt x="1927683" y="0"/>
                </a:lnTo>
                <a:lnTo>
                  <a:pt x="1927683" y="367177"/>
                </a:lnTo>
                <a:lnTo>
                  <a:pt x="678852" y="367177"/>
                </a:lnTo>
                <a:lnTo>
                  <a:pt x="510206" y="1208270"/>
                </a:lnTo>
                <a:cubicBezTo>
                  <a:pt x="698065" y="1077339"/>
                  <a:pt x="895174" y="1011873"/>
                  <a:pt x="1101533" y="1011873"/>
                </a:cubicBezTo>
                <a:cubicBezTo>
                  <a:pt x="1238157" y="1011873"/>
                  <a:pt x="1364108" y="1035533"/>
                  <a:pt x="1479384" y="1082853"/>
                </a:cubicBezTo>
                <a:lnTo>
                  <a:pt x="1580740" y="1137385"/>
                </a:lnTo>
                <a:lnTo>
                  <a:pt x="1306235" y="1418036"/>
                </a:lnTo>
                <a:lnTo>
                  <a:pt x="1269378" y="1398797"/>
                </a:lnTo>
                <a:cubicBezTo>
                  <a:pt x="1188791" y="1367131"/>
                  <a:pt x="1098687" y="1351298"/>
                  <a:pt x="999065" y="1351298"/>
                </a:cubicBezTo>
                <a:cubicBezTo>
                  <a:pt x="875249" y="1351298"/>
                  <a:pt x="763530" y="1379406"/>
                  <a:pt x="663909" y="1435621"/>
                </a:cubicBezTo>
                <a:cubicBezTo>
                  <a:pt x="564287" y="1491836"/>
                  <a:pt x="486012" y="1564774"/>
                  <a:pt x="429086" y="1654433"/>
                </a:cubicBezTo>
                <a:lnTo>
                  <a:pt x="68312" y="1607469"/>
                </a:lnTo>
                <a:close/>
              </a:path>
            </a:pathLst>
          </a:custGeom>
          <a:solidFill>
            <a:srgbClr val="100E2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4400" dirty="0">
              <a:solidFill>
                <a:srgbClr val="100E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5423126" y="1688083"/>
            <a:ext cx="1565939" cy="1617662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 rot="18825017">
            <a:off x="5169582" y="2495906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0E24"/>
                </a:solidFill>
              </a:rPr>
              <a:t>TWO WORLD WARS</a:t>
            </a:r>
            <a:endParaRPr lang="zh-CN" altLang="en-US" b="1" dirty="0">
              <a:solidFill>
                <a:srgbClr val="100E24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18825017">
            <a:off x="5359724" y="2632161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100E24"/>
                </a:solidFill>
              </a:rPr>
              <a:t>From D-Day to VE Day</a:t>
            </a:r>
          </a:p>
        </p:txBody>
      </p:sp>
      <p:grpSp>
        <p:nvGrpSpPr>
          <p:cNvPr id="6" name="组合 5"/>
          <p:cNvGrpSpPr/>
          <p:nvPr/>
        </p:nvGrpSpPr>
        <p:grpSpPr>
          <a:xfrm rot="15848303">
            <a:off x="4559332" y="4318607"/>
            <a:ext cx="493446" cy="311729"/>
            <a:chOff x="2477607" y="2254014"/>
            <a:chExt cx="643511" cy="468600"/>
          </a:xfrm>
        </p:grpSpPr>
        <p:sp>
          <p:nvSpPr>
            <p:cNvPr id="7" name="等腰三角形 6"/>
            <p:cNvSpPr/>
            <p:nvPr/>
          </p:nvSpPr>
          <p:spPr>
            <a:xfrm rot="7018756">
              <a:off x="2756125" y="2150278"/>
              <a:ext cx="261257" cy="46872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等腰三角形 7"/>
            <p:cNvSpPr/>
            <p:nvPr/>
          </p:nvSpPr>
          <p:spPr>
            <a:xfrm rot="11649283">
              <a:off x="2477607" y="2492145"/>
              <a:ext cx="128457" cy="23046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 rot="18858549">
            <a:off x="4907465" y="4013065"/>
            <a:ext cx="1523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chemeClr val="bg1"/>
                </a:solidFill>
              </a:rPr>
              <a:t>Reading </a:t>
            </a:r>
            <a:r>
              <a:rPr lang="en-US" altLang="zh-CN" sz="2000" b="1" i="1" dirty="0">
                <a:solidFill>
                  <a:srgbClr val="FF0000"/>
                </a:solidFill>
              </a:rPr>
              <a:t>A</a:t>
            </a:r>
            <a:r>
              <a:rPr lang="en-US" altLang="zh-CN" sz="2000" b="1" i="1" dirty="0">
                <a:solidFill>
                  <a:schemeClr val="bg1"/>
                </a:solidFill>
              </a:rPr>
              <a:t>  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5000742" y="4326242"/>
            <a:ext cx="774479" cy="796600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86301" y="1774859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</a:rPr>
              <a:t>UNIT 12</a:t>
            </a:r>
          </a:p>
        </p:txBody>
      </p:sp>
      <p:sp>
        <p:nvSpPr>
          <p:cNvPr id="12" name="矩形 11"/>
          <p:cNvSpPr/>
          <p:nvPr/>
        </p:nvSpPr>
        <p:spPr>
          <a:xfrm>
            <a:off x="6609555" y="2738259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Step</a:t>
            </a:r>
            <a:endParaRPr lang="zh-CN" altLang="en-US" sz="6000" dirty="0">
              <a:solidFill>
                <a:srgbClr val="100E24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09555" y="3572347"/>
            <a:ext cx="3042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100E24"/>
                </a:solidFill>
                <a:latin typeface="862-CAI978" panose="020B0303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9206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5" grpId="0"/>
      <p:bldP spid="9" grpId="0"/>
      <p:bldP spid="11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/>
          <a:srcRect r="5920"/>
          <a:stretch/>
        </p:blipFill>
        <p:spPr>
          <a:xfrm>
            <a:off x="3413431" y="1766145"/>
            <a:ext cx="8778570" cy="381642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15349" y="259711"/>
            <a:ext cx="27061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Preview</a:t>
            </a:r>
          </a:p>
        </p:txBody>
      </p:sp>
      <p:sp>
        <p:nvSpPr>
          <p:cNvPr id="4" name="等腰三角形 3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14220672">
            <a:off x="3746437" y="994759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17663741">
            <a:off x="3931414" y="741456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810000" y="2820085"/>
            <a:ext cx="7258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叶根友毛笔行书2.0版" panose="02010601030101010101" pitchFamily="2" charset="-122"/>
                <a:cs typeface="Arial" panose="020B0604020202020204" pitchFamily="34" charset="0"/>
              </a:rPr>
              <a:t>and think about how America behaved in WWI and the influences brought on the country by its participation in the war. </a:t>
            </a:r>
          </a:p>
        </p:txBody>
      </p:sp>
      <p:sp>
        <p:nvSpPr>
          <p:cNvPr id="2" name="矩形 1"/>
          <p:cNvSpPr/>
          <p:nvPr/>
        </p:nvSpPr>
        <p:spPr>
          <a:xfrm>
            <a:off x="3819525" y="2127356"/>
            <a:ext cx="35816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316-CAI978" panose="020E0904050906080204" pitchFamily="34" charset="0"/>
                <a:ea typeface="叶根友毛笔行书2.0版" panose="02010601030101010101" pitchFamily="2" charset="-122"/>
                <a:cs typeface="Arial" panose="020B0604020202020204" pitchFamily="34" charset="0"/>
              </a:rPr>
              <a:t>Reading </a:t>
            </a:r>
            <a:r>
              <a:rPr lang="en-US" altLang="zh-CN" sz="4400" dirty="0">
                <a:solidFill>
                  <a:srgbClr val="FF0000"/>
                </a:solidFill>
                <a:latin typeface="316-CAI978" panose="020E0904050906080204" pitchFamily="34" charset="0"/>
                <a:ea typeface="叶根友毛笔行书2.0版" panose="02010601030101010101" pitchFamily="2" charset="-122"/>
                <a:cs typeface="Arial" panose="020B0604020202020204" pitchFamily="34" charset="0"/>
              </a:rPr>
              <a:t>B</a:t>
            </a:r>
            <a:r>
              <a:rPr lang="en-US" altLang="zh-CN" sz="4400" dirty="0">
                <a:solidFill>
                  <a:schemeClr val="bg1"/>
                </a:solidFill>
                <a:latin typeface="316-CAI978" panose="020E0904050906080204" pitchFamily="34" charset="0"/>
                <a:ea typeface="叶根友毛笔行书2.0版" panose="02010601030101010101" pitchFamily="2" charset="-122"/>
                <a:cs typeface="Arial" panose="020B0604020202020204" pitchFamily="34" charset="0"/>
              </a:rPr>
              <a:t> </a:t>
            </a:r>
            <a:endParaRPr lang="zh-CN" altLang="en-US" sz="4400" dirty="0">
              <a:solidFill>
                <a:schemeClr val="bg1"/>
              </a:solidFill>
              <a:latin typeface="316-CAI978" panose="020E0904050906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 rot="11710777">
            <a:off x="4771097" y="3504870"/>
            <a:ext cx="496710" cy="361701"/>
            <a:chOff x="2477607" y="2254014"/>
            <a:chExt cx="643511" cy="468600"/>
          </a:xfrm>
        </p:grpSpPr>
        <p:sp>
          <p:nvSpPr>
            <p:cNvPr id="25" name="等腰三角形 24"/>
            <p:cNvSpPr/>
            <p:nvPr/>
          </p:nvSpPr>
          <p:spPr>
            <a:xfrm rot="7018756">
              <a:off x="2756125" y="2150278"/>
              <a:ext cx="261257" cy="46872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等腰三角形 25"/>
            <p:cNvSpPr/>
            <p:nvPr/>
          </p:nvSpPr>
          <p:spPr>
            <a:xfrm rot="11649283">
              <a:off x="2477607" y="2492145"/>
              <a:ext cx="128457" cy="23046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686411" y="1683629"/>
            <a:ext cx="922214" cy="3187187"/>
          </a:xfrm>
          <a:custGeom>
            <a:avLst/>
            <a:gdLst/>
            <a:ahLst/>
            <a:cxnLst/>
            <a:rect l="l" t="t" r="r" b="b"/>
            <a:pathLst>
              <a:path w="922214" h="3187187">
                <a:moveTo>
                  <a:pt x="922214" y="2018587"/>
                </a:moveTo>
                <a:lnTo>
                  <a:pt x="922214" y="3187187"/>
                </a:lnTo>
                <a:lnTo>
                  <a:pt x="501667" y="3187187"/>
                </a:lnTo>
                <a:lnTo>
                  <a:pt x="501667" y="2448550"/>
                </a:lnTo>
                <a:close/>
                <a:moveTo>
                  <a:pt x="922214" y="0"/>
                </a:moveTo>
                <a:lnTo>
                  <a:pt x="922214" y="656384"/>
                </a:lnTo>
                <a:lnTo>
                  <a:pt x="501667" y="1086347"/>
                </a:lnTo>
                <a:lnTo>
                  <a:pt x="501667" y="343696"/>
                </a:lnTo>
                <a:lnTo>
                  <a:pt x="0" y="343696"/>
                </a:lnTo>
                <a:lnTo>
                  <a:pt x="0" y="78986"/>
                </a:lnTo>
                <a:close/>
              </a:path>
            </a:pathLst>
          </a:custGeom>
          <a:solidFill>
            <a:srgbClr val="100E2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4400" dirty="0">
              <a:solidFill>
                <a:srgbClr val="100E24"/>
              </a:solidFill>
              <a:latin typeface="Lucida Sans Unicode" panose="020B0602030504020204" pitchFamily="34" charset="0"/>
              <a:ea typeface="418-CAI978" panose="020B0603050302020204" pitchFamily="34" charset="-122"/>
              <a:cs typeface="Lucida Sans Unicode" panose="020B0602030504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990356" y="1355466"/>
            <a:ext cx="1565939" cy="1617662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791789" y="3868824"/>
            <a:ext cx="659730" cy="665610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8825017">
            <a:off x="4736812" y="2163289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0E24"/>
                </a:solidFill>
              </a:rPr>
              <a:t>TWO WORLD WARS</a:t>
            </a:r>
            <a:endParaRPr lang="zh-CN" altLang="en-US" b="1" dirty="0">
              <a:solidFill>
                <a:srgbClr val="100E24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 rot="18825017">
            <a:off x="4926954" y="2299544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100E24"/>
                </a:solidFill>
              </a:rPr>
              <a:t>From D-Day to VE Day</a:t>
            </a:r>
          </a:p>
        </p:txBody>
      </p:sp>
      <p:sp>
        <p:nvSpPr>
          <p:cNvPr id="18" name="矩形 17"/>
          <p:cNvSpPr/>
          <p:nvPr/>
        </p:nvSpPr>
        <p:spPr>
          <a:xfrm rot="18965375">
            <a:off x="4403289" y="3743051"/>
            <a:ext cx="1523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chemeClr val="bg1"/>
                </a:solidFill>
              </a:rPr>
              <a:t>Reading </a:t>
            </a:r>
            <a:r>
              <a:rPr lang="en-US" altLang="zh-CN" sz="2000" b="1" i="1" dirty="0">
                <a:solidFill>
                  <a:srgbClr val="FF0000"/>
                </a:solidFill>
              </a:rPr>
              <a:t>A</a:t>
            </a:r>
            <a:r>
              <a:rPr lang="en-US" altLang="zh-CN" sz="2000" b="1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9" name="矩形 18"/>
          <p:cNvSpPr/>
          <p:nvPr/>
        </p:nvSpPr>
        <p:spPr>
          <a:xfrm>
            <a:off x="4658789" y="1702679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</a:rPr>
              <a:t>UNIT 12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231875" y="3190873"/>
            <a:ext cx="2149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100E24"/>
                </a:solidFill>
                <a:latin typeface="862-CAI978" panose="020B0303020202020204" pitchFamily="34" charset="0"/>
              </a:rPr>
              <a:t>Lead-in</a:t>
            </a:r>
          </a:p>
        </p:txBody>
      </p:sp>
      <p:sp>
        <p:nvSpPr>
          <p:cNvPr id="33" name="矩形 32"/>
          <p:cNvSpPr/>
          <p:nvPr/>
        </p:nvSpPr>
        <p:spPr>
          <a:xfrm>
            <a:off x="6231875" y="2347955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Step</a:t>
            </a:r>
            <a:endParaRPr lang="zh-CN" altLang="en-US" sz="6000" dirty="0">
              <a:solidFill>
                <a:srgbClr val="100E24"/>
              </a:solidFill>
              <a:latin typeface="Impact" panose="020B080603090205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809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6" grpId="0"/>
      <p:bldP spid="18" grpId="0"/>
      <p:bldP spid="19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46000">
              <a:schemeClr val="bg1">
                <a:lumMod val="85000"/>
              </a:schemeClr>
            </a:gs>
            <a:gs pos="100000">
              <a:schemeClr val="bg1">
                <a:lumMod val="5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8374" y="1516137"/>
            <a:ext cx="4092377" cy="42849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"/>
          <a:stretch/>
        </p:blipFill>
        <p:spPr>
          <a:xfrm rot="15850841" flipV="1">
            <a:off x="7932661" y="-1384047"/>
            <a:ext cx="5760440" cy="556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2092" flipV="1">
            <a:off x="-942827" y="4631380"/>
            <a:ext cx="3395047" cy="32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93514" y="-46545"/>
            <a:ext cx="12385514" cy="6878066"/>
            <a:chOff x="-182126" y="-52759"/>
            <a:chExt cx="12369664" cy="6878066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2126" y="-52759"/>
              <a:ext cx="12369663" cy="6878066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-182124" y="1485472"/>
              <a:ext cx="12369662" cy="3890542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6" name="直接连接符 5"/>
          <p:cNvCxnSpPr/>
          <p:nvPr/>
        </p:nvCxnSpPr>
        <p:spPr>
          <a:xfrm flipH="1">
            <a:off x="10975879" y="-330857"/>
            <a:ext cx="1448003" cy="2462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11487801" y="-1550824"/>
            <a:ext cx="1448003" cy="2462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11754793" y="-1894849"/>
            <a:ext cx="1448003" cy="2462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-760454" y="5248855"/>
            <a:ext cx="1448003" cy="2462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-1127908" y="6143024"/>
            <a:ext cx="1448003" cy="2462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-36984" y="4481259"/>
            <a:ext cx="1448003" cy="2462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等腰三角形 13"/>
          <p:cNvSpPr/>
          <p:nvPr/>
        </p:nvSpPr>
        <p:spPr>
          <a:xfrm rot="2280277" flipV="1">
            <a:off x="11346560" y="590461"/>
            <a:ext cx="250549" cy="337826"/>
          </a:xfrm>
          <a:prstGeom prst="triangle">
            <a:avLst>
              <a:gd name="adj" fmla="val 49361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/>
          </a:p>
        </p:txBody>
      </p:sp>
      <p:sp>
        <p:nvSpPr>
          <p:cNvPr id="15" name="等腰三角形 14"/>
          <p:cNvSpPr/>
          <p:nvPr/>
        </p:nvSpPr>
        <p:spPr>
          <a:xfrm rot="4743975" flipV="1">
            <a:off x="11207411" y="1390037"/>
            <a:ext cx="250549" cy="337826"/>
          </a:xfrm>
          <a:prstGeom prst="triangle">
            <a:avLst>
              <a:gd name="adj" fmla="val 49361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/>
          </a:p>
        </p:txBody>
      </p:sp>
      <p:sp>
        <p:nvSpPr>
          <p:cNvPr id="16" name="等腰三角形 15"/>
          <p:cNvSpPr/>
          <p:nvPr/>
        </p:nvSpPr>
        <p:spPr>
          <a:xfrm rot="3753272">
            <a:off x="1206464" y="4708398"/>
            <a:ext cx="178579" cy="289573"/>
          </a:xfrm>
          <a:prstGeom prst="triangle">
            <a:avLst>
              <a:gd name="adj" fmla="val 54851"/>
            </a:avLst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857373" y="1803768"/>
            <a:ext cx="706357" cy="297411"/>
            <a:chOff x="4182474" y="1888306"/>
            <a:chExt cx="706357" cy="297411"/>
          </a:xfrm>
        </p:grpSpPr>
        <p:sp>
          <p:nvSpPr>
            <p:cNvPr id="44" name="等腰三角形 43"/>
            <p:cNvSpPr/>
            <p:nvPr/>
          </p:nvSpPr>
          <p:spPr>
            <a:xfrm rot="1615894">
              <a:off x="4182474" y="1896144"/>
              <a:ext cx="178579" cy="289573"/>
            </a:xfrm>
            <a:prstGeom prst="triangle">
              <a:avLst>
                <a:gd name="adj" fmla="val 54851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等腰三角形 44"/>
            <p:cNvSpPr/>
            <p:nvPr/>
          </p:nvSpPr>
          <p:spPr>
            <a:xfrm rot="6922453">
              <a:off x="4540815" y="1805795"/>
              <a:ext cx="265505" cy="430527"/>
            </a:xfrm>
            <a:prstGeom prst="triangle">
              <a:avLst>
                <a:gd name="adj" fmla="val 54851"/>
              </a:avLst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 rot="7559250" flipV="1">
            <a:off x="11166279" y="4895272"/>
            <a:ext cx="706357" cy="297411"/>
            <a:chOff x="4182474" y="1888306"/>
            <a:chExt cx="706357" cy="297411"/>
          </a:xfrm>
          <a:solidFill>
            <a:schemeClr val="bg1">
              <a:alpha val="12000"/>
            </a:schemeClr>
          </a:solidFill>
        </p:grpSpPr>
        <p:sp>
          <p:nvSpPr>
            <p:cNvPr id="42" name="等腰三角形 41"/>
            <p:cNvSpPr/>
            <p:nvPr/>
          </p:nvSpPr>
          <p:spPr>
            <a:xfrm rot="1615894">
              <a:off x="4182474" y="1896144"/>
              <a:ext cx="178579" cy="289573"/>
            </a:xfrm>
            <a:prstGeom prst="triangle">
              <a:avLst>
                <a:gd name="adj" fmla="val 548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等腰三角形 42"/>
            <p:cNvSpPr/>
            <p:nvPr/>
          </p:nvSpPr>
          <p:spPr>
            <a:xfrm rot="6922453">
              <a:off x="4540815" y="1805795"/>
              <a:ext cx="265505" cy="430527"/>
            </a:xfrm>
            <a:prstGeom prst="triangle">
              <a:avLst>
                <a:gd name="adj" fmla="val 548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0" name="等腰三角形 39"/>
          <p:cNvSpPr/>
          <p:nvPr/>
        </p:nvSpPr>
        <p:spPr>
          <a:xfrm rot="2280277" flipV="1">
            <a:off x="10164526" y="3472711"/>
            <a:ext cx="250549" cy="337826"/>
          </a:xfrm>
          <a:prstGeom prst="triangle">
            <a:avLst>
              <a:gd name="adj" fmla="val 49361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2246817" y="2382486"/>
            <a:ext cx="5011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16682725" flipV="1">
            <a:off x="7139553" y="1778171"/>
            <a:ext cx="290354" cy="122253"/>
            <a:chOff x="4182474" y="1888306"/>
            <a:chExt cx="706357" cy="297411"/>
          </a:xfrm>
        </p:grpSpPr>
        <p:sp>
          <p:nvSpPr>
            <p:cNvPr id="25" name="等腰三角形 24"/>
            <p:cNvSpPr/>
            <p:nvPr/>
          </p:nvSpPr>
          <p:spPr>
            <a:xfrm rot="1615894">
              <a:off x="4182474" y="1896144"/>
              <a:ext cx="178579" cy="289573"/>
            </a:xfrm>
            <a:prstGeom prst="triangle">
              <a:avLst>
                <a:gd name="adj" fmla="val 54851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等腰三角形 25"/>
            <p:cNvSpPr/>
            <p:nvPr/>
          </p:nvSpPr>
          <p:spPr>
            <a:xfrm rot="6922453">
              <a:off x="4540815" y="1805795"/>
              <a:ext cx="265505" cy="430527"/>
            </a:xfrm>
            <a:prstGeom prst="triangle">
              <a:avLst>
                <a:gd name="adj" fmla="val 54851"/>
              </a:avLst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3" name="等腰三角形 22"/>
          <p:cNvSpPr/>
          <p:nvPr/>
        </p:nvSpPr>
        <p:spPr>
          <a:xfrm rot="6694552" flipV="1">
            <a:off x="10497277" y="1842906"/>
            <a:ext cx="162618" cy="197719"/>
          </a:xfrm>
          <a:prstGeom prst="triangle">
            <a:avLst>
              <a:gd name="adj" fmla="val 54851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等腰三角形 23"/>
          <p:cNvSpPr/>
          <p:nvPr/>
        </p:nvSpPr>
        <p:spPr>
          <a:xfrm rot="9603517" flipV="1">
            <a:off x="8780267" y="2300195"/>
            <a:ext cx="63656" cy="76330"/>
          </a:xfrm>
          <a:prstGeom prst="triangle">
            <a:avLst>
              <a:gd name="adj" fmla="val 54851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971278" y="3783848"/>
            <a:ext cx="628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bg1"/>
                </a:solidFill>
                <a:latin typeface="862-CAI978" panose="020B03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New Target College English Readings in Western Culture</a:t>
            </a:r>
            <a:endParaRPr lang="zh-CN" altLang="en-US" sz="2000" dirty="0">
              <a:solidFill>
                <a:schemeClr val="bg1"/>
              </a:solidFill>
              <a:latin typeface="862-CAI978" panose="020B0303020202020204" pitchFamily="34" charset="0"/>
              <a:ea typeface="+mj-ea"/>
              <a:cs typeface="Tahoma" panose="020B060403050404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92733" y="3033760"/>
            <a:ext cx="6570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WATCHING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363327" y="3144253"/>
            <a:ext cx="2197768" cy="769441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970-CAI978" panose="03030803040807090C04" pitchFamily="66" charset="0"/>
                <a:ea typeface="微软雅黑" panose="020B0503020204020204" pitchFamily="34" charset="-122"/>
              </a:rPr>
              <a:t>Fu Ying</a:t>
            </a:r>
            <a:endParaRPr lang="zh-CN" altLang="en-US" sz="4400" b="1" dirty="0">
              <a:solidFill>
                <a:schemeClr val="bg1"/>
              </a:solidFill>
              <a:latin typeface="970-CAI978" panose="03030803040807090C04" pitchFamily="66" charset="0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349684" y="2480516"/>
            <a:ext cx="208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Author:</a:t>
            </a:r>
            <a:endParaRPr lang="zh-CN" altLang="en-US" sz="3600" dirty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272000" y="2484000"/>
            <a:ext cx="0" cy="16200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0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8" grpId="0"/>
      <p:bldP spid="49" grpId="0"/>
      <p:bldP spid="58" grpId="0" animBg="1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Napoleon Bonaparte</a:t>
            </a:r>
          </a:p>
        </p:txBody>
      </p:sp>
      <p:pic>
        <p:nvPicPr>
          <p:cNvPr id="2" name="Picture 2" descr="“拿破仑”的图片搜索结果"/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"/>
          <a:stretch/>
        </p:blipFill>
        <p:spPr bwMode="auto">
          <a:xfrm>
            <a:off x="6132513" y="0"/>
            <a:ext cx="605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3"/>
          <p:cNvSpPr>
            <a:spLocks noGrp="1"/>
          </p:cNvSpPr>
          <p:nvPr/>
        </p:nvSpPr>
        <p:spPr>
          <a:xfrm>
            <a:off x="804228" y="1566802"/>
            <a:ext cx="4843303" cy="828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100E24"/>
                </a:solidFill>
                <a:latin typeface="Elephant" panose="02020904090505020303" pitchFamily="18" charset="0"/>
              </a:rPr>
              <a:t>Napoleon Bonaparte</a:t>
            </a:r>
            <a:endParaRPr lang="zh-CN" altLang="en-US" b="1" dirty="0">
              <a:solidFill>
                <a:srgbClr val="100E24"/>
              </a:solidFill>
              <a:latin typeface="Elephant" panose="02020904090505020303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4228" y="2404586"/>
            <a:ext cx="42584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862-CAI978" panose="020B0303020202020204" pitchFamily="34" charset="0"/>
            </a:endParaRPr>
          </a:p>
          <a:p>
            <a:pPr algn="just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862-CAI978" panose="020B0303020202020204" pitchFamily="34" charset="0"/>
              </a:rPr>
              <a:t>——There is a moment in every battle at which the least maneuver is decisive and gives superiority as one drop of water causes overflow.</a:t>
            </a:r>
          </a:p>
          <a:p>
            <a:pPr algn="just"/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862-CAI978" panose="020B0303020202020204" pitchFamily="34" charset="0"/>
            </a:endParaRPr>
          </a:p>
        </p:txBody>
      </p:sp>
      <p:sp>
        <p:nvSpPr>
          <p:cNvPr id="7" name="直角三角形 6"/>
          <p:cNvSpPr/>
          <p:nvPr/>
        </p:nvSpPr>
        <p:spPr>
          <a:xfrm rot="18909308" flipH="1">
            <a:off x="5918379" y="3224391"/>
            <a:ext cx="409217" cy="40921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6413301" y="2449850"/>
            <a:ext cx="18473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0000" dirty="0">
              <a:solidFill>
                <a:srgbClr val="100E24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30" name="任意多边形: 形状 29"/>
          <p:cNvSpPr/>
          <p:nvPr/>
        </p:nvSpPr>
        <p:spPr>
          <a:xfrm>
            <a:off x="3462038" y="1723945"/>
            <a:ext cx="1880718" cy="3238421"/>
          </a:xfrm>
          <a:custGeom>
            <a:avLst/>
            <a:gdLst/>
            <a:ahLst/>
            <a:cxnLst/>
            <a:rect l="l" t="t" r="r" b="b"/>
            <a:pathLst>
              <a:path w="1880718" h="3238421">
                <a:moveTo>
                  <a:pt x="593050" y="2074462"/>
                </a:moveTo>
                <a:lnTo>
                  <a:pt x="828276" y="2304537"/>
                </a:lnTo>
                <a:lnTo>
                  <a:pt x="773582" y="2365774"/>
                </a:lnTo>
                <a:cubicBezTo>
                  <a:pt x="629486" y="2538556"/>
                  <a:pt x="540982" y="2706334"/>
                  <a:pt x="508072" y="2869109"/>
                </a:cubicBezTo>
                <a:lnTo>
                  <a:pt x="1880718" y="2869109"/>
                </a:lnTo>
                <a:lnTo>
                  <a:pt x="1880718" y="3238421"/>
                </a:lnTo>
                <a:lnTo>
                  <a:pt x="0" y="3238421"/>
                </a:lnTo>
                <a:lnTo>
                  <a:pt x="0" y="2869109"/>
                </a:lnTo>
                <a:cubicBezTo>
                  <a:pt x="91661" y="2654566"/>
                  <a:pt x="253663" y="2425614"/>
                  <a:pt x="486005" y="2182252"/>
                </a:cubicBezTo>
                <a:close/>
                <a:moveTo>
                  <a:pt x="915810" y="0"/>
                </a:moveTo>
                <a:cubicBezTo>
                  <a:pt x="1211829" y="0"/>
                  <a:pt x="1449142" y="79698"/>
                  <a:pt x="1627750" y="239093"/>
                </a:cubicBezTo>
                <a:cubicBezTo>
                  <a:pt x="1672402" y="278941"/>
                  <a:pt x="1711472" y="322037"/>
                  <a:pt x="1744961" y="368379"/>
                </a:cubicBezTo>
                <a:lnTo>
                  <a:pt x="1790375" y="439338"/>
                </a:lnTo>
                <a:lnTo>
                  <a:pt x="1440493" y="797055"/>
                </a:lnTo>
                <a:lnTo>
                  <a:pt x="1437439" y="758505"/>
                </a:lnTo>
                <a:cubicBezTo>
                  <a:pt x="1417590" y="640293"/>
                  <a:pt x="1367969" y="543295"/>
                  <a:pt x="1288574" y="467511"/>
                </a:cubicBezTo>
                <a:cubicBezTo>
                  <a:pt x="1182715" y="366466"/>
                  <a:pt x="1036712" y="315944"/>
                  <a:pt x="850566" y="315944"/>
                </a:cubicBezTo>
                <a:cubicBezTo>
                  <a:pt x="633155" y="315944"/>
                  <a:pt x="375961" y="399911"/>
                  <a:pt x="78986" y="567845"/>
                </a:cubicBezTo>
                <a:lnTo>
                  <a:pt x="78986" y="198532"/>
                </a:lnTo>
                <a:cubicBezTo>
                  <a:pt x="359350" y="66178"/>
                  <a:pt x="638292" y="0"/>
                  <a:pt x="915810" y="0"/>
                </a:cubicBezTo>
                <a:close/>
              </a:path>
            </a:pathLst>
          </a:custGeom>
          <a:solidFill>
            <a:srgbClr val="100E2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4400" dirty="0">
              <a:solidFill>
                <a:srgbClr val="100E24"/>
              </a:solidFill>
              <a:latin typeface="Lucida Sans Unicode" panose="020B0602030504020204" pitchFamily="34" charset="0"/>
              <a:ea typeface="+mj-ea"/>
              <a:cs typeface="Lucida Sans Unicode" panose="020B0602030504020204" pitchFamily="34" charset="0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4552950" y="1276350"/>
            <a:ext cx="1543050" cy="1593851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 rot="18825017">
            <a:off x="4276046" y="2068096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0E24"/>
                </a:solidFill>
              </a:rPr>
              <a:t>TWO WORLD WARS</a:t>
            </a:r>
            <a:endParaRPr lang="zh-CN" altLang="en-US" b="1" dirty="0">
              <a:solidFill>
                <a:srgbClr val="100E24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 rot="18825017">
            <a:off x="4466188" y="2204351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100E24"/>
                </a:solidFill>
              </a:rPr>
              <a:t>From D-Day to VE Day</a:t>
            </a:r>
          </a:p>
        </p:txBody>
      </p:sp>
      <p:grpSp>
        <p:nvGrpSpPr>
          <p:cNvPr id="35" name="组合 34"/>
          <p:cNvGrpSpPr/>
          <p:nvPr/>
        </p:nvGrpSpPr>
        <p:grpSpPr>
          <a:xfrm rot="15201824">
            <a:off x="4115150" y="3323276"/>
            <a:ext cx="859900" cy="543232"/>
            <a:chOff x="2477607" y="2254014"/>
            <a:chExt cx="643511" cy="468600"/>
          </a:xfrm>
        </p:grpSpPr>
        <p:sp>
          <p:nvSpPr>
            <p:cNvPr id="36" name="等腰三角形 35"/>
            <p:cNvSpPr/>
            <p:nvPr/>
          </p:nvSpPr>
          <p:spPr>
            <a:xfrm rot="7018756">
              <a:off x="2756125" y="2150278"/>
              <a:ext cx="261257" cy="46872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等腰三角形 36"/>
            <p:cNvSpPr/>
            <p:nvPr/>
          </p:nvSpPr>
          <p:spPr>
            <a:xfrm rot="11649283">
              <a:off x="2477607" y="2492145"/>
              <a:ext cx="128457" cy="23046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矩形 37"/>
          <p:cNvSpPr/>
          <p:nvPr/>
        </p:nvSpPr>
        <p:spPr>
          <a:xfrm>
            <a:off x="3970419" y="4240030"/>
            <a:ext cx="1523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chemeClr val="bg1"/>
                </a:solidFill>
              </a:rPr>
              <a:t>Reading </a:t>
            </a:r>
            <a:r>
              <a:rPr lang="en-US" altLang="zh-CN" sz="2000" b="1" i="1" dirty="0">
                <a:solidFill>
                  <a:srgbClr val="FF0000"/>
                </a:solidFill>
              </a:rPr>
              <a:t>A</a:t>
            </a:r>
            <a:r>
              <a:rPr lang="en-US" altLang="zh-CN" sz="2000" b="1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9" name="矩形 38"/>
          <p:cNvSpPr/>
          <p:nvPr/>
        </p:nvSpPr>
        <p:spPr>
          <a:xfrm>
            <a:off x="5434474" y="2653112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Step</a:t>
            </a:r>
            <a:endParaRPr lang="zh-CN" altLang="en-US" sz="6000" dirty="0">
              <a:solidFill>
                <a:srgbClr val="100E24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896433" y="1745467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</a:rPr>
              <a:t>UNIT 12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362807" y="3489913"/>
            <a:ext cx="4845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100E24"/>
                </a:solidFill>
                <a:latin typeface="862-CAI978" panose="020B0303020202020204" pitchFamily="34" charset="0"/>
              </a:rPr>
              <a:t>Guided Discussion</a:t>
            </a:r>
          </a:p>
        </p:txBody>
      </p:sp>
    </p:spTree>
    <p:extLst>
      <p:ext uri="{BB962C8B-B14F-4D97-AF65-F5344CB8AC3E}">
        <p14:creationId xmlns:p14="http://schemas.microsoft.com/office/powerpoint/2010/main" val="36629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  <p:bldP spid="34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5349" y="259711"/>
            <a:ext cx="34547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Think over</a:t>
            </a:r>
          </a:p>
        </p:txBody>
      </p:sp>
      <p:sp>
        <p:nvSpPr>
          <p:cNvPr id="4" name="等腰三角形 3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14220672">
            <a:off x="4404285" y="1087336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/>
        </p:nvSpPr>
        <p:spPr>
          <a:xfrm rot="20606165">
            <a:off x="-609402" y="1081541"/>
            <a:ext cx="13641171" cy="5469441"/>
          </a:xfrm>
          <a:custGeom>
            <a:avLst/>
            <a:gdLst>
              <a:gd name="connsiteX0" fmla="*/ 11012411 w 13641171"/>
              <a:gd name="connsiteY0" fmla="*/ 0 h 5469441"/>
              <a:gd name="connsiteX1" fmla="*/ 13641171 w 13641171"/>
              <a:gd name="connsiteY1" fmla="*/ 781865 h 5469441"/>
              <a:gd name="connsiteX2" fmla="*/ 12246958 w 13641171"/>
              <a:gd name="connsiteY2" fmla="*/ 5469441 h 5469441"/>
              <a:gd name="connsiteX3" fmla="*/ 5345577 w 13641171"/>
              <a:gd name="connsiteY3" fmla="*/ 5469441 h 5469441"/>
              <a:gd name="connsiteX4" fmla="*/ 0 w 13641171"/>
              <a:gd name="connsiteY4" fmla="*/ 3879520 h 5469441"/>
              <a:gd name="connsiteX5" fmla="*/ 1153875 w 13641171"/>
              <a:gd name="connsiteY5" fmla="*/ 0 h 54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41171" h="5469441">
                <a:moveTo>
                  <a:pt x="11012411" y="0"/>
                </a:moveTo>
                <a:lnTo>
                  <a:pt x="13641171" y="781865"/>
                </a:lnTo>
                <a:lnTo>
                  <a:pt x="12246958" y="5469441"/>
                </a:lnTo>
                <a:lnTo>
                  <a:pt x="5345577" y="5469441"/>
                </a:lnTo>
                <a:lnTo>
                  <a:pt x="0" y="3879520"/>
                </a:lnTo>
                <a:lnTo>
                  <a:pt x="1153875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17663741">
            <a:off x="4801048" y="1111835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796208" y="2140463"/>
            <a:ext cx="5813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altLang="zh-CN" sz="2400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Why was there WWII? And </a:t>
            </a:r>
            <a:r>
              <a:rPr lang="en-US" altLang="zh-CN" sz="2400" u="sng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causal relationship </a:t>
            </a:r>
            <a:r>
              <a:rPr lang="en-US" altLang="zh-CN" sz="2400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between WWI and WWII?</a:t>
            </a:r>
            <a:endParaRPr lang="zh-CN" altLang="zh-CN" kern="100" dirty="0">
              <a:solidFill>
                <a:schemeClr val="bg1"/>
              </a:solidFill>
              <a:latin typeface="862-CAI978" panose="020B030302020202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685800" algn="just">
              <a:spcAft>
                <a:spcPts val="0"/>
              </a:spcAft>
            </a:pPr>
            <a:r>
              <a:rPr lang="en-US" altLang="zh-CN" sz="2400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 </a:t>
            </a:r>
            <a:endParaRPr lang="zh-CN" altLang="zh-CN" kern="100" dirty="0">
              <a:solidFill>
                <a:schemeClr val="bg1"/>
              </a:solidFill>
              <a:latin typeface="862-CAI978" panose="020B030302020202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altLang="zh-CN" sz="2400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Why was </a:t>
            </a:r>
            <a:r>
              <a:rPr lang="en-US" altLang="zh-CN" sz="2400" u="sng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Adolf Hitler </a:t>
            </a:r>
            <a:r>
              <a:rPr lang="en-US" altLang="zh-CN" sz="2400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so powerful   to instigate Germans and built up the allied relationship with Italy and Japan?</a:t>
            </a:r>
            <a:endParaRPr lang="zh-CN" altLang="zh-CN" kern="100" dirty="0">
              <a:solidFill>
                <a:schemeClr val="bg1"/>
              </a:solidFill>
              <a:latin typeface="862-CAI978" panose="020B030302020202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 </a:t>
            </a:r>
            <a:endParaRPr lang="zh-CN" altLang="zh-CN" kern="100" dirty="0">
              <a:solidFill>
                <a:schemeClr val="bg1"/>
              </a:solidFill>
              <a:latin typeface="862-CAI978" panose="020B030302020202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altLang="zh-CN" sz="2400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How did the European countries change their </a:t>
            </a:r>
            <a:r>
              <a:rPr lang="en-US" altLang="zh-CN" sz="2400" u="sng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attitude</a:t>
            </a:r>
            <a:r>
              <a:rPr lang="en-US" altLang="zh-CN" sz="2400" kern="100" dirty="0">
                <a:solidFill>
                  <a:schemeClr val="bg1"/>
                </a:solidFill>
                <a:latin typeface="862-CAI978" panose="020B030302020202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during WWII? </a:t>
            </a:r>
            <a:endParaRPr lang="zh-CN" altLang="zh-CN" kern="100" dirty="0">
              <a:solidFill>
                <a:schemeClr val="bg1"/>
              </a:solidFill>
              <a:latin typeface="862-CAI978" panose="020B030302020202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zh-CN" altLang="en-US" sz="2400" dirty="0">
              <a:solidFill>
                <a:schemeClr val="bg1"/>
              </a:solidFill>
              <a:latin typeface="862-CAI978" panose="020B0303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4"/>
          <p:cNvGrpSpPr/>
          <p:nvPr/>
        </p:nvGrpSpPr>
        <p:grpSpPr>
          <a:xfrm>
            <a:off x="3505382" y="2228008"/>
            <a:ext cx="700024" cy="710151"/>
            <a:chOff x="923523" y="4574850"/>
            <a:chExt cx="890463" cy="903345"/>
          </a:xfrm>
        </p:grpSpPr>
        <p:sp>
          <p:nvSpPr>
            <p:cNvPr id="27" name="Oval 15"/>
            <p:cNvSpPr/>
            <p:nvPr/>
          </p:nvSpPr>
          <p:spPr>
            <a:xfrm>
              <a:off x="923523" y="4600610"/>
              <a:ext cx="877583" cy="877585"/>
            </a:xfrm>
            <a:prstGeom prst="ellipse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Sosa" pitchFamily="2" charset="0"/>
              </a:endParaRPr>
            </a:p>
          </p:txBody>
        </p:sp>
        <p:sp>
          <p:nvSpPr>
            <p:cNvPr id="28" name="Oval 16"/>
            <p:cNvSpPr/>
            <p:nvPr/>
          </p:nvSpPr>
          <p:spPr>
            <a:xfrm>
              <a:off x="936402" y="4574850"/>
              <a:ext cx="877584" cy="877584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Sosa" pitchFamily="2" charset="0"/>
                </a:rPr>
                <a:t>1</a:t>
              </a:r>
              <a:endParaRPr lang="en-US" sz="4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</p:grpSp>
      <p:grpSp>
        <p:nvGrpSpPr>
          <p:cNvPr id="19" name="Group 17"/>
          <p:cNvGrpSpPr/>
          <p:nvPr/>
        </p:nvGrpSpPr>
        <p:grpSpPr>
          <a:xfrm>
            <a:off x="3515507" y="3439052"/>
            <a:ext cx="700024" cy="710149"/>
            <a:chOff x="923523" y="4574850"/>
            <a:chExt cx="890463" cy="903342"/>
          </a:xfrm>
        </p:grpSpPr>
        <p:sp>
          <p:nvSpPr>
            <p:cNvPr id="25" name="Oval 18"/>
            <p:cNvSpPr/>
            <p:nvPr/>
          </p:nvSpPr>
          <p:spPr>
            <a:xfrm>
              <a:off x="923523" y="4600608"/>
              <a:ext cx="877584" cy="877584"/>
            </a:xfrm>
            <a:prstGeom prst="ellipse">
              <a:avLst/>
            </a:prstGeom>
            <a:solidFill>
              <a:srgbClr val="BE184B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Sosa" pitchFamily="2" charset="0"/>
              </a:endParaRPr>
            </a:p>
          </p:txBody>
        </p:sp>
        <p:sp>
          <p:nvSpPr>
            <p:cNvPr id="26" name="Oval 19"/>
            <p:cNvSpPr/>
            <p:nvPr/>
          </p:nvSpPr>
          <p:spPr>
            <a:xfrm>
              <a:off x="936402" y="4574850"/>
              <a:ext cx="877584" cy="877584"/>
            </a:xfrm>
            <a:prstGeom prst="ellipse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Sosa" pitchFamily="2" charset="0"/>
                </a:rPr>
                <a:t>2</a:t>
              </a:r>
              <a:endParaRPr lang="en-US" sz="4800" dirty="0">
                <a:solidFill>
                  <a:schemeClr val="bg1"/>
                </a:solidFill>
                <a:latin typeface="Sosa" pitchFamily="2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505382" y="4674741"/>
            <a:ext cx="700024" cy="830997"/>
            <a:chOff x="5185401" y="4786651"/>
            <a:chExt cx="890463" cy="1057066"/>
          </a:xfrm>
        </p:grpSpPr>
        <p:grpSp>
          <p:nvGrpSpPr>
            <p:cNvPr id="21" name="Group 21"/>
            <p:cNvGrpSpPr/>
            <p:nvPr/>
          </p:nvGrpSpPr>
          <p:grpSpPr>
            <a:xfrm>
              <a:off x="5185401" y="4853098"/>
              <a:ext cx="890463" cy="903342"/>
              <a:chOff x="923523" y="4574850"/>
              <a:chExt cx="890463" cy="903342"/>
            </a:xfrm>
          </p:grpSpPr>
          <p:sp>
            <p:nvSpPr>
              <p:cNvPr id="23" name="Oval 23"/>
              <p:cNvSpPr/>
              <p:nvPr/>
            </p:nvSpPr>
            <p:spPr>
              <a:xfrm>
                <a:off x="923523" y="4600608"/>
                <a:ext cx="877584" cy="877584"/>
              </a:xfrm>
              <a:prstGeom prst="ellipse">
                <a:avLst/>
              </a:prstGeom>
              <a:solidFill>
                <a:schemeClr val="accent2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sa" pitchFamily="2" charset="0"/>
                </a:endParaRPr>
              </a:p>
            </p:txBody>
          </p:sp>
          <p:sp>
            <p:nvSpPr>
              <p:cNvPr id="24" name="Oval 24"/>
              <p:cNvSpPr/>
              <p:nvPr/>
            </p:nvSpPr>
            <p:spPr>
              <a:xfrm>
                <a:off x="936402" y="4574850"/>
                <a:ext cx="877584" cy="877584"/>
              </a:xfrm>
              <a:prstGeom prst="ellipse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dirty="0">
                  <a:solidFill>
                    <a:schemeClr val="bg1"/>
                  </a:solidFill>
                  <a:latin typeface="Sosa" pitchFamily="2" charset="0"/>
                </a:endParaRPr>
              </a:p>
            </p:txBody>
          </p:sp>
        </p:grp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5251603" y="4786651"/>
              <a:ext cx="811381" cy="1057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4800" dirty="0">
                  <a:solidFill>
                    <a:schemeClr val="bg1">
                      <a:lumMod val="95000"/>
                    </a:schemeClr>
                  </a:solidFill>
                  <a:latin typeface="Sosa" pitchFamily="2" charset="0"/>
                </a:rPr>
                <a:t>3</a:t>
              </a:r>
              <a:r>
                <a:rPr kumimoji="0" lang="en-US" sz="48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Sos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3260117" y="1555619"/>
            <a:ext cx="2049363" cy="3197861"/>
          </a:xfrm>
          <a:custGeom>
            <a:avLst/>
            <a:gdLst/>
            <a:ahLst/>
            <a:cxnLst/>
            <a:rect l="l" t="t" r="r" b="b"/>
            <a:pathLst>
              <a:path w="2049363" h="3197861">
                <a:moveTo>
                  <a:pt x="2001318" y="1916215"/>
                </a:moveTo>
                <a:lnTo>
                  <a:pt x="2010938" y="1940224"/>
                </a:lnTo>
                <a:cubicBezTo>
                  <a:pt x="2036555" y="2024369"/>
                  <a:pt x="2049363" y="2116964"/>
                  <a:pt x="2049363" y="2218009"/>
                </a:cubicBezTo>
                <a:cubicBezTo>
                  <a:pt x="2049363" y="2491257"/>
                  <a:pt x="1949741" y="2722878"/>
                  <a:pt x="1750498" y="2912871"/>
                </a:cubicBezTo>
                <a:cubicBezTo>
                  <a:pt x="1551254" y="3102864"/>
                  <a:pt x="1299353" y="3197861"/>
                  <a:pt x="994795" y="3197861"/>
                </a:cubicBezTo>
                <a:cubicBezTo>
                  <a:pt x="720123" y="3197861"/>
                  <a:pt x="492061" y="3116029"/>
                  <a:pt x="310607" y="2952364"/>
                </a:cubicBezTo>
                <a:cubicBezTo>
                  <a:pt x="129153" y="2788700"/>
                  <a:pt x="25617" y="2576647"/>
                  <a:pt x="0" y="2316207"/>
                </a:cubicBezTo>
                <a:lnTo>
                  <a:pt x="384256" y="2264973"/>
                </a:lnTo>
                <a:cubicBezTo>
                  <a:pt x="428374" y="2482718"/>
                  <a:pt x="503446" y="2639623"/>
                  <a:pt x="609472" y="2735686"/>
                </a:cubicBezTo>
                <a:cubicBezTo>
                  <a:pt x="715498" y="2831750"/>
                  <a:pt x="844651" y="2879782"/>
                  <a:pt x="996930" y="2879782"/>
                </a:cubicBezTo>
                <a:cubicBezTo>
                  <a:pt x="1177672" y="2879782"/>
                  <a:pt x="1330307" y="2817163"/>
                  <a:pt x="1454834" y="2691924"/>
                </a:cubicBezTo>
                <a:cubicBezTo>
                  <a:pt x="1548230" y="2597995"/>
                  <a:pt x="1606602" y="2487255"/>
                  <a:pt x="1629951" y="2359703"/>
                </a:cubicBezTo>
                <a:lnTo>
                  <a:pt x="1636096" y="2289615"/>
                </a:lnTo>
                <a:close/>
                <a:moveTo>
                  <a:pt x="979852" y="0"/>
                </a:moveTo>
                <a:cubicBezTo>
                  <a:pt x="1150632" y="0"/>
                  <a:pt x="1307892" y="36647"/>
                  <a:pt x="1451632" y="109940"/>
                </a:cubicBezTo>
                <a:cubicBezTo>
                  <a:pt x="1595372" y="183233"/>
                  <a:pt x="1705312" y="283211"/>
                  <a:pt x="1781452" y="409873"/>
                </a:cubicBezTo>
                <a:cubicBezTo>
                  <a:pt x="1819522" y="473204"/>
                  <a:pt x="1848074" y="538492"/>
                  <a:pt x="1867109" y="605736"/>
                </a:cubicBezTo>
                <a:lnTo>
                  <a:pt x="1881845" y="676159"/>
                </a:lnTo>
                <a:lnTo>
                  <a:pt x="954098" y="1624681"/>
                </a:lnTo>
                <a:lnTo>
                  <a:pt x="906737" y="1628817"/>
                </a:lnTo>
                <a:cubicBezTo>
                  <a:pt x="861551" y="1635933"/>
                  <a:pt x="811918" y="1646607"/>
                  <a:pt x="757837" y="1660838"/>
                </a:cubicBezTo>
                <a:lnTo>
                  <a:pt x="800533" y="1323547"/>
                </a:lnTo>
                <a:cubicBezTo>
                  <a:pt x="826150" y="1326393"/>
                  <a:pt x="846786" y="1327817"/>
                  <a:pt x="862440" y="1327817"/>
                </a:cubicBezTo>
                <a:cubicBezTo>
                  <a:pt x="1026105" y="1327817"/>
                  <a:pt x="1173403" y="1285122"/>
                  <a:pt x="1304334" y="1199732"/>
                </a:cubicBezTo>
                <a:cubicBezTo>
                  <a:pt x="1435266" y="1114341"/>
                  <a:pt x="1500732" y="982698"/>
                  <a:pt x="1500732" y="804802"/>
                </a:cubicBezTo>
                <a:cubicBezTo>
                  <a:pt x="1500732" y="663908"/>
                  <a:pt x="1453056" y="547209"/>
                  <a:pt x="1357703" y="454703"/>
                </a:cubicBezTo>
                <a:cubicBezTo>
                  <a:pt x="1262351" y="362197"/>
                  <a:pt x="1139247" y="315944"/>
                  <a:pt x="988391" y="315944"/>
                </a:cubicBezTo>
                <a:cubicBezTo>
                  <a:pt x="838958" y="315944"/>
                  <a:pt x="714431" y="362908"/>
                  <a:pt x="614809" y="456837"/>
                </a:cubicBezTo>
                <a:cubicBezTo>
                  <a:pt x="515187" y="550766"/>
                  <a:pt x="451145" y="691660"/>
                  <a:pt x="422681" y="879519"/>
                </a:cubicBezTo>
                <a:lnTo>
                  <a:pt x="38426" y="811206"/>
                </a:lnTo>
                <a:cubicBezTo>
                  <a:pt x="85390" y="553613"/>
                  <a:pt x="192128" y="354013"/>
                  <a:pt x="358639" y="212408"/>
                </a:cubicBezTo>
                <a:cubicBezTo>
                  <a:pt x="525149" y="70803"/>
                  <a:pt x="732220" y="0"/>
                  <a:pt x="979852" y="0"/>
                </a:cubicBezTo>
                <a:close/>
              </a:path>
            </a:pathLst>
          </a:custGeom>
          <a:solidFill>
            <a:srgbClr val="100E2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4400" dirty="0">
              <a:solidFill>
                <a:srgbClr val="100E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4529589" y="1235872"/>
            <a:ext cx="1565939" cy="1617662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 rot="18825017">
            <a:off x="4276045" y="204369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0E24"/>
                </a:solidFill>
              </a:rPr>
              <a:t>TWO WORLD WARS</a:t>
            </a:r>
            <a:endParaRPr lang="zh-CN" altLang="en-US" b="1" dirty="0">
              <a:solidFill>
                <a:srgbClr val="100E24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 rot="18825017">
            <a:off x="4466187" y="2179950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100E24"/>
                </a:solidFill>
              </a:rPr>
              <a:t>From D-Day to VE Day</a:t>
            </a:r>
          </a:p>
        </p:txBody>
      </p:sp>
      <p:grpSp>
        <p:nvGrpSpPr>
          <p:cNvPr id="45" name="组合 44"/>
          <p:cNvGrpSpPr/>
          <p:nvPr/>
        </p:nvGrpSpPr>
        <p:grpSpPr>
          <a:xfrm rot="15848303">
            <a:off x="4340116" y="3144932"/>
            <a:ext cx="493446" cy="311729"/>
            <a:chOff x="2477607" y="2254014"/>
            <a:chExt cx="643511" cy="468600"/>
          </a:xfrm>
        </p:grpSpPr>
        <p:sp>
          <p:nvSpPr>
            <p:cNvPr id="46" name="等腰三角形 45"/>
            <p:cNvSpPr/>
            <p:nvPr/>
          </p:nvSpPr>
          <p:spPr>
            <a:xfrm rot="7018756">
              <a:off x="2756125" y="2150278"/>
              <a:ext cx="261257" cy="46872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等腰三角形 46"/>
            <p:cNvSpPr/>
            <p:nvPr/>
          </p:nvSpPr>
          <p:spPr>
            <a:xfrm rot="11649283">
              <a:off x="2477607" y="2492145"/>
              <a:ext cx="128457" cy="230469"/>
            </a:xfrm>
            <a:prstGeom prst="triangle">
              <a:avLst/>
            </a:prstGeom>
            <a:solidFill>
              <a:srgbClr val="100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矩形 47"/>
          <p:cNvSpPr/>
          <p:nvPr/>
        </p:nvSpPr>
        <p:spPr>
          <a:xfrm rot="18858549">
            <a:off x="4135643" y="3428517"/>
            <a:ext cx="1523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chemeClr val="bg1"/>
                </a:solidFill>
              </a:rPr>
              <a:t>Reading </a:t>
            </a:r>
            <a:r>
              <a:rPr lang="en-US" altLang="zh-CN" sz="2000" b="1" i="1" dirty="0">
                <a:solidFill>
                  <a:srgbClr val="FF0000"/>
                </a:solidFill>
              </a:rPr>
              <a:t>A</a:t>
            </a:r>
            <a:r>
              <a:rPr lang="en-US" altLang="zh-CN" sz="2000" b="1" i="1" dirty="0">
                <a:solidFill>
                  <a:schemeClr val="bg1"/>
                </a:solidFill>
              </a:rPr>
              <a:t>  </a:t>
            </a:r>
          </a:p>
        </p:txBody>
      </p:sp>
      <p:cxnSp>
        <p:nvCxnSpPr>
          <p:cNvPr id="49" name="直接连接符 48"/>
          <p:cNvCxnSpPr/>
          <p:nvPr/>
        </p:nvCxnSpPr>
        <p:spPr>
          <a:xfrm flipV="1">
            <a:off x="4555711" y="3390900"/>
            <a:ext cx="774479" cy="796600"/>
          </a:xfrm>
          <a:prstGeom prst="line">
            <a:avLst/>
          </a:prstGeom>
          <a:ln>
            <a:solidFill>
              <a:srgbClr val="100E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3785181" y="1555619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</a:rPr>
              <a:t>UNIT 12</a:t>
            </a:r>
          </a:p>
        </p:txBody>
      </p:sp>
      <p:sp>
        <p:nvSpPr>
          <p:cNvPr id="51" name="矩形 50"/>
          <p:cNvSpPr/>
          <p:nvPr/>
        </p:nvSpPr>
        <p:spPr>
          <a:xfrm>
            <a:off x="5604942" y="2327418"/>
            <a:ext cx="1662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Step</a:t>
            </a:r>
            <a:endParaRPr lang="zh-CN" altLang="en-US" sz="6000" dirty="0">
              <a:solidFill>
                <a:srgbClr val="100E24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457075" y="3164219"/>
            <a:ext cx="4845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100E24"/>
                </a:solidFill>
                <a:latin typeface="862-CAI978" panose="020B0303020202020204" pitchFamily="34" charset="0"/>
              </a:rPr>
              <a:t> Guided Reading</a:t>
            </a:r>
          </a:p>
        </p:txBody>
      </p:sp>
    </p:spTree>
    <p:extLst>
      <p:ext uri="{BB962C8B-B14F-4D97-AF65-F5344CB8AC3E}">
        <p14:creationId xmlns:p14="http://schemas.microsoft.com/office/powerpoint/2010/main" val="7468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48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任意多边形: 形状 43"/>
          <p:cNvSpPr/>
          <p:nvPr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14643 w 12192000"/>
              <a:gd name="connsiteY1" fmla="*/ 0 h 6858000"/>
              <a:gd name="connsiteX2" fmla="*/ 12192000 w 12192000"/>
              <a:gd name="connsiteY2" fmla="*/ 3822375 h 6858000"/>
              <a:gd name="connsiteX3" fmla="*/ 12192000 w 12192000"/>
              <a:gd name="connsiteY3" fmla="*/ 6858000 h 6858000"/>
              <a:gd name="connsiteX4" fmla="*/ 5496661 w 12192000"/>
              <a:gd name="connsiteY4" fmla="*/ 6858000 h 6858000"/>
              <a:gd name="connsiteX5" fmla="*/ 0 w 12192000"/>
              <a:gd name="connsiteY5" fmla="*/ 30221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14643" y="0"/>
                </a:lnTo>
                <a:lnTo>
                  <a:pt x="12192000" y="3822375"/>
                </a:lnTo>
                <a:lnTo>
                  <a:pt x="12192000" y="6858000"/>
                </a:lnTo>
                <a:lnTo>
                  <a:pt x="5496661" y="6858000"/>
                </a:lnTo>
                <a:lnTo>
                  <a:pt x="0" y="3022155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15349" y="259711"/>
            <a:ext cx="70551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100E24"/>
                </a:solidFill>
                <a:latin typeface="Impact" panose="020B0806030902050204" pitchFamily="34" charset="0"/>
                <a:ea typeface="+mj-ea"/>
              </a:rPr>
              <a:t>Three  critical  battles</a:t>
            </a:r>
          </a:p>
        </p:txBody>
      </p:sp>
      <p:sp>
        <p:nvSpPr>
          <p:cNvPr id="7" name="等腰三角形 6"/>
          <p:cNvSpPr/>
          <p:nvPr/>
        </p:nvSpPr>
        <p:spPr>
          <a:xfrm rot="5400000">
            <a:off x="-203528" y="203526"/>
            <a:ext cx="1393373" cy="986321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rot="14220672">
            <a:off x="7890350" y="988277"/>
            <a:ext cx="360272" cy="255024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7663741">
            <a:off x="8287113" y="1012776"/>
            <a:ext cx="167762" cy="118753"/>
          </a:xfrm>
          <a:prstGeom prst="triangle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1239500" y="6553200"/>
            <a:ext cx="596900" cy="304800"/>
          </a:xfrm>
          <a:prstGeom prst="rect">
            <a:avLst/>
          </a:prstGeom>
          <a:solidFill>
            <a:srgbClr val="FA5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516020" y="2154060"/>
            <a:ext cx="38587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Normandy landings</a:t>
            </a:r>
          </a:p>
          <a:p>
            <a:r>
              <a:rPr lang="en-US" altLang="zh-CN" sz="3200" b="1" dirty="0">
                <a:solidFill>
                  <a:schemeClr val="bg1"/>
                </a:solidFill>
              </a:rPr>
              <a:t>(June 6, 1944)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288024" y="3337695"/>
            <a:ext cx="47307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Arnhem Battle  </a:t>
            </a:r>
          </a:p>
          <a:p>
            <a:r>
              <a:rPr lang="en-US" altLang="zh-CN" sz="3200" b="1" dirty="0">
                <a:solidFill>
                  <a:schemeClr val="bg1"/>
                </a:solidFill>
              </a:rPr>
              <a:t>(September 17-26,1944)</a:t>
            </a:r>
          </a:p>
        </p:txBody>
      </p:sp>
      <p:sp>
        <p:nvSpPr>
          <p:cNvPr id="23" name="矩形 22"/>
          <p:cNvSpPr/>
          <p:nvPr/>
        </p:nvSpPr>
        <p:spPr>
          <a:xfrm>
            <a:off x="6929223" y="4647045"/>
            <a:ext cx="41633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Ardennes Campaign </a:t>
            </a:r>
          </a:p>
          <a:p>
            <a:r>
              <a:rPr lang="en-US" altLang="zh-CN" sz="3200" b="1" dirty="0">
                <a:solidFill>
                  <a:schemeClr val="bg1"/>
                </a:solidFill>
              </a:rPr>
              <a:t> (December 16, 1944)</a:t>
            </a:r>
          </a:p>
        </p:txBody>
      </p:sp>
      <p:sp>
        <p:nvSpPr>
          <p:cNvPr id="24" name="Oval 24"/>
          <p:cNvSpPr/>
          <p:nvPr/>
        </p:nvSpPr>
        <p:spPr>
          <a:xfrm>
            <a:off x="2833116" y="4749503"/>
            <a:ext cx="689899" cy="68990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dirty="0">
              <a:solidFill>
                <a:schemeClr val="bg1"/>
              </a:solidFill>
              <a:latin typeface="Sosa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487868" y="4647045"/>
            <a:ext cx="877584" cy="877584"/>
            <a:chOff x="3654769" y="2361898"/>
            <a:chExt cx="877584" cy="877584"/>
          </a:xfrm>
        </p:grpSpPr>
        <p:grpSp>
          <p:nvGrpSpPr>
            <p:cNvPr id="26" name="Group 28"/>
            <p:cNvGrpSpPr/>
            <p:nvPr/>
          </p:nvGrpSpPr>
          <p:grpSpPr>
            <a:xfrm>
              <a:off x="3817639" y="2508098"/>
              <a:ext cx="582730" cy="582730"/>
              <a:chOff x="914400" y="1733550"/>
              <a:chExt cx="582730" cy="582730"/>
            </a:xfrm>
          </p:grpSpPr>
          <p:sp>
            <p:nvSpPr>
              <p:cNvPr id="40" name="Oval 30"/>
              <p:cNvSpPr/>
              <p:nvPr/>
            </p:nvSpPr>
            <p:spPr>
              <a:xfrm>
                <a:off x="914400" y="1733550"/>
                <a:ext cx="582730" cy="582730"/>
              </a:xfrm>
              <a:prstGeom prst="ellipse">
                <a:avLst/>
              </a:prstGeom>
              <a:solidFill>
                <a:srgbClr val="4F81B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Rectangle 31"/>
              <p:cNvSpPr/>
              <p:nvPr/>
            </p:nvSpPr>
            <p:spPr>
              <a:xfrm>
                <a:off x="945222" y="1780278"/>
                <a:ext cx="3401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FontAwesome" pitchFamily="2" charset="0"/>
                    <a:ea typeface="+mn-ea"/>
                    <a:cs typeface="+mn-cs"/>
                  </a:rPr>
                  <a:t>3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ontAwesome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46"/>
            <p:cNvSpPr/>
            <p:nvPr/>
          </p:nvSpPr>
          <p:spPr>
            <a:xfrm>
              <a:off x="3654769" y="2361898"/>
              <a:ext cx="877584" cy="877584"/>
            </a:xfrm>
            <a:prstGeom prst="ellips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Sos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75318" y="3598967"/>
            <a:ext cx="877584" cy="877584"/>
            <a:chOff x="3652490" y="3566424"/>
            <a:chExt cx="877584" cy="877584"/>
          </a:xfrm>
        </p:grpSpPr>
        <p:sp>
          <p:nvSpPr>
            <p:cNvPr id="37" name="Oval 34"/>
            <p:cNvSpPr/>
            <p:nvPr/>
          </p:nvSpPr>
          <p:spPr>
            <a:xfrm>
              <a:off x="3805237" y="3727298"/>
              <a:ext cx="582730" cy="582730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5"/>
            <p:cNvSpPr/>
            <p:nvPr/>
          </p:nvSpPr>
          <p:spPr>
            <a:xfrm>
              <a:off x="3891369" y="3774026"/>
              <a:ext cx="3401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FontAwesome" pitchFamily="2" charset="0"/>
                  <a:ea typeface="+mn-ea"/>
                  <a:cs typeface="+mn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FontAwesome" pitchFamily="2" charset="0"/>
                <a:ea typeface="+mn-ea"/>
                <a:cs typeface="+mn-cs"/>
              </a:endParaRPr>
            </a:p>
          </p:txBody>
        </p:sp>
        <p:sp>
          <p:nvSpPr>
            <p:cNvPr id="31" name="Oval 47"/>
            <p:cNvSpPr/>
            <p:nvPr/>
          </p:nvSpPr>
          <p:spPr>
            <a:xfrm>
              <a:off x="3652490" y="3566424"/>
              <a:ext cx="877584" cy="877584"/>
            </a:xfrm>
            <a:prstGeom prst="ellips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Sos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52126" y="2460940"/>
            <a:ext cx="877584" cy="877584"/>
            <a:chOff x="6356328" y="1187558"/>
            <a:chExt cx="877584" cy="877584"/>
          </a:xfrm>
        </p:grpSpPr>
        <p:sp>
          <p:nvSpPr>
            <p:cNvPr id="34" name="Oval 38"/>
            <p:cNvSpPr/>
            <p:nvPr/>
          </p:nvSpPr>
          <p:spPr>
            <a:xfrm>
              <a:off x="6515542" y="1357761"/>
              <a:ext cx="582730" cy="582730"/>
            </a:xfrm>
            <a:prstGeom prst="ellipse">
              <a:avLst/>
            </a:prstGeom>
            <a:solidFill>
              <a:srgbClr val="F796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6356328" y="1187558"/>
              <a:ext cx="877584" cy="877584"/>
              <a:chOff x="7764178" y="2351870"/>
              <a:chExt cx="877584" cy="877584"/>
            </a:xfrm>
          </p:grpSpPr>
          <p:sp>
            <p:nvSpPr>
              <p:cNvPr id="35" name="Rectangle 39"/>
              <p:cNvSpPr/>
              <p:nvPr/>
            </p:nvSpPr>
            <p:spPr>
              <a:xfrm>
                <a:off x="7991836" y="2554826"/>
                <a:ext cx="3401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95000"/>
                      </a:sysClr>
                    </a:solidFill>
                    <a:effectLst/>
                    <a:uLnTx/>
                    <a:uFillTx/>
                    <a:latin typeface="FontAwesome" pitchFamily="2" charset="0"/>
                    <a:ea typeface="+mn-ea"/>
                    <a:cs typeface="+mn-cs"/>
                  </a:rPr>
                  <a:t>1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FontAwesome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2" name="Oval 48"/>
              <p:cNvSpPr/>
              <p:nvPr/>
            </p:nvSpPr>
            <p:spPr>
              <a:xfrm>
                <a:off x="7764178" y="2351870"/>
                <a:ext cx="877584" cy="877584"/>
              </a:xfrm>
              <a:prstGeom prst="ellipse">
                <a:avLst/>
              </a:prstGeom>
              <a:noFill/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Sosa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2" name="任意多边形: 形状 61"/>
          <p:cNvSpPr/>
          <p:nvPr/>
        </p:nvSpPr>
        <p:spPr>
          <a:xfrm>
            <a:off x="1108596" y="455956"/>
            <a:ext cx="6779716" cy="611312"/>
          </a:xfrm>
          <a:custGeom>
            <a:avLst/>
            <a:gdLst/>
            <a:ahLst/>
            <a:cxnLst/>
            <a:rect l="l" t="t" r="r" b="b"/>
            <a:pathLst>
              <a:path w="6779716" h="611312">
                <a:moveTo>
                  <a:pt x="5204891" y="367606"/>
                </a:moveTo>
                <a:cubicBezTo>
                  <a:pt x="5180831" y="385217"/>
                  <a:pt x="5166878" y="399976"/>
                  <a:pt x="5163034" y="411882"/>
                </a:cubicBezTo>
                <a:cubicBezTo>
                  <a:pt x="5159189" y="423788"/>
                  <a:pt x="5157266" y="440904"/>
                  <a:pt x="5157266" y="463228"/>
                </a:cubicBezTo>
                <a:cubicBezTo>
                  <a:pt x="5157266" y="488777"/>
                  <a:pt x="5158941" y="505272"/>
                  <a:pt x="5162289" y="512713"/>
                </a:cubicBezTo>
                <a:cubicBezTo>
                  <a:pt x="5165638" y="520155"/>
                  <a:pt x="5172273" y="523875"/>
                  <a:pt x="5182195" y="523875"/>
                </a:cubicBezTo>
                <a:cubicBezTo>
                  <a:pt x="5191621" y="523875"/>
                  <a:pt x="5197760" y="520961"/>
                  <a:pt x="5200613" y="515132"/>
                </a:cubicBezTo>
                <a:cubicBezTo>
                  <a:pt x="5203465" y="509302"/>
                  <a:pt x="5204891" y="493986"/>
                  <a:pt x="5204891" y="469181"/>
                </a:cubicBezTo>
                <a:close/>
                <a:moveTo>
                  <a:pt x="3957117" y="367606"/>
                </a:moveTo>
                <a:cubicBezTo>
                  <a:pt x="3933056" y="385217"/>
                  <a:pt x="3919104" y="399976"/>
                  <a:pt x="3915259" y="411882"/>
                </a:cubicBezTo>
                <a:cubicBezTo>
                  <a:pt x="3911414" y="423788"/>
                  <a:pt x="3909492" y="440904"/>
                  <a:pt x="3909492" y="463228"/>
                </a:cubicBezTo>
                <a:cubicBezTo>
                  <a:pt x="3909492" y="488777"/>
                  <a:pt x="3911166" y="505272"/>
                  <a:pt x="3914515" y="512713"/>
                </a:cubicBezTo>
                <a:cubicBezTo>
                  <a:pt x="3917863" y="520155"/>
                  <a:pt x="3924499" y="523875"/>
                  <a:pt x="3934421" y="523875"/>
                </a:cubicBezTo>
                <a:cubicBezTo>
                  <a:pt x="3943846" y="523875"/>
                  <a:pt x="3949986" y="520961"/>
                  <a:pt x="3952838" y="515132"/>
                </a:cubicBezTo>
                <a:cubicBezTo>
                  <a:pt x="3955691" y="509302"/>
                  <a:pt x="3957117" y="493986"/>
                  <a:pt x="3957117" y="469181"/>
                </a:cubicBezTo>
                <a:close/>
                <a:moveTo>
                  <a:pt x="6634981" y="264372"/>
                </a:moveTo>
                <a:lnTo>
                  <a:pt x="6637891" y="266403"/>
                </a:lnTo>
                <a:lnTo>
                  <a:pt x="6634981" y="266403"/>
                </a:lnTo>
                <a:close/>
                <a:moveTo>
                  <a:pt x="6239619" y="187152"/>
                </a:moveTo>
                <a:cubicBezTo>
                  <a:pt x="6229201" y="187152"/>
                  <a:pt x="6222751" y="190314"/>
                  <a:pt x="6220271" y="196639"/>
                </a:cubicBezTo>
                <a:cubicBezTo>
                  <a:pt x="6217791" y="202965"/>
                  <a:pt x="6216551" y="220018"/>
                  <a:pt x="6216551" y="247799"/>
                </a:cubicBezTo>
                <a:lnTo>
                  <a:pt x="6216551" y="283890"/>
                </a:lnTo>
                <a:lnTo>
                  <a:pt x="6260455" y="283890"/>
                </a:lnTo>
                <a:lnTo>
                  <a:pt x="6260455" y="247799"/>
                </a:lnTo>
                <a:cubicBezTo>
                  <a:pt x="6260455" y="222250"/>
                  <a:pt x="6259091" y="205755"/>
                  <a:pt x="6256362" y="198314"/>
                </a:cubicBezTo>
                <a:cubicBezTo>
                  <a:pt x="6253633" y="190872"/>
                  <a:pt x="6248052" y="187152"/>
                  <a:pt x="6239619" y="187152"/>
                </a:cubicBezTo>
                <a:close/>
                <a:moveTo>
                  <a:pt x="4795168" y="187152"/>
                </a:moveTo>
                <a:cubicBezTo>
                  <a:pt x="4785990" y="187152"/>
                  <a:pt x="4780037" y="190562"/>
                  <a:pt x="4777309" y="197384"/>
                </a:cubicBezTo>
                <a:cubicBezTo>
                  <a:pt x="4774580" y="204205"/>
                  <a:pt x="4773216" y="221382"/>
                  <a:pt x="4773216" y="248915"/>
                </a:cubicBezTo>
                <a:lnTo>
                  <a:pt x="4773216" y="461740"/>
                </a:lnTo>
                <a:cubicBezTo>
                  <a:pt x="4773216" y="488281"/>
                  <a:pt x="4774766" y="505272"/>
                  <a:pt x="4777867" y="512713"/>
                </a:cubicBezTo>
                <a:cubicBezTo>
                  <a:pt x="4780967" y="520155"/>
                  <a:pt x="4787106" y="523875"/>
                  <a:pt x="4796284" y="523875"/>
                </a:cubicBezTo>
                <a:cubicBezTo>
                  <a:pt x="4805710" y="523875"/>
                  <a:pt x="4811849" y="520031"/>
                  <a:pt x="4814701" y="512341"/>
                </a:cubicBezTo>
                <a:cubicBezTo>
                  <a:pt x="4817554" y="504652"/>
                  <a:pt x="4818980" y="486172"/>
                  <a:pt x="4818980" y="456903"/>
                </a:cubicBezTo>
                <a:lnTo>
                  <a:pt x="4818980" y="248915"/>
                </a:lnTo>
                <a:cubicBezTo>
                  <a:pt x="4818980" y="223366"/>
                  <a:pt x="4817368" y="206685"/>
                  <a:pt x="4814143" y="198872"/>
                </a:cubicBezTo>
                <a:cubicBezTo>
                  <a:pt x="4810919" y="191058"/>
                  <a:pt x="4804594" y="187152"/>
                  <a:pt x="4795168" y="187152"/>
                </a:cubicBezTo>
                <a:close/>
                <a:moveTo>
                  <a:pt x="1610470" y="187152"/>
                </a:moveTo>
                <a:cubicBezTo>
                  <a:pt x="1600052" y="187152"/>
                  <a:pt x="1593602" y="190314"/>
                  <a:pt x="1591122" y="196639"/>
                </a:cubicBezTo>
                <a:cubicBezTo>
                  <a:pt x="1588641" y="202965"/>
                  <a:pt x="1587401" y="220018"/>
                  <a:pt x="1587401" y="247799"/>
                </a:cubicBezTo>
                <a:lnTo>
                  <a:pt x="1587401" y="283890"/>
                </a:lnTo>
                <a:lnTo>
                  <a:pt x="1631305" y="283890"/>
                </a:lnTo>
                <a:lnTo>
                  <a:pt x="1631305" y="247799"/>
                </a:lnTo>
                <a:cubicBezTo>
                  <a:pt x="1631305" y="222250"/>
                  <a:pt x="1629941" y="205755"/>
                  <a:pt x="1627213" y="198314"/>
                </a:cubicBezTo>
                <a:cubicBezTo>
                  <a:pt x="1624484" y="190872"/>
                  <a:pt x="1618903" y="187152"/>
                  <a:pt x="1610470" y="187152"/>
                </a:cubicBezTo>
                <a:close/>
                <a:moveTo>
                  <a:pt x="1219945" y="187152"/>
                </a:moveTo>
                <a:cubicBezTo>
                  <a:pt x="1209527" y="187152"/>
                  <a:pt x="1203077" y="190314"/>
                  <a:pt x="1200597" y="196639"/>
                </a:cubicBezTo>
                <a:cubicBezTo>
                  <a:pt x="1198116" y="202965"/>
                  <a:pt x="1196876" y="220018"/>
                  <a:pt x="1196876" y="247799"/>
                </a:cubicBezTo>
                <a:lnTo>
                  <a:pt x="1196876" y="283890"/>
                </a:lnTo>
                <a:lnTo>
                  <a:pt x="1240780" y="283890"/>
                </a:lnTo>
                <a:lnTo>
                  <a:pt x="1240780" y="247799"/>
                </a:lnTo>
                <a:cubicBezTo>
                  <a:pt x="1240780" y="222250"/>
                  <a:pt x="1239416" y="205755"/>
                  <a:pt x="1236687" y="198314"/>
                </a:cubicBezTo>
                <a:cubicBezTo>
                  <a:pt x="1233959" y="190872"/>
                  <a:pt x="1228378" y="187152"/>
                  <a:pt x="1219945" y="187152"/>
                </a:cubicBezTo>
                <a:close/>
                <a:moveTo>
                  <a:pt x="6473664" y="151796"/>
                </a:moveTo>
                <a:lnTo>
                  <a:pt x="6587228" y="231047"/>
                </a:lnTo>
                <a:lnTo>
                  <a:pt x="6589402" y="253938"/>
                </a:lnTo>
                <a:cubicBezTo>
                  <a:pt x="6591511" y="261008"/>
                  <a:pt x="6597836" y="268759"/>
                  <a:pt x="6608378" y="277193"/>
                </a:cubicBezTo>
                <a:cubicBezTo>
                  <a:pt x="6618920" y="285626"/>
                  <a:pt x="6640562" y="297905"/>
                  <a:pt x="6673304" y="314028"/>
                </a:cubicBezTo>
                <a:cubicBezTo>
                  <a:pt x="6716961" y="335360"/>
                  <a:pt x="6745610" y="355451"/>
                  <a:pt x="6759252" y="374303"/>
                </a:cubicBezTo>
                <a:cubicBezTo>
                  <a:pt x="6772895" y="393155"/>
                  <a:pt x="6779716" y="420564"/>
                  <a:pt x="6779716" y="456531"/>
                </a:cubicBezTo>
                <a:cubicBezTo>
                  <a:pt x="6779716" y="496714"/>
                  <a:pt x="6774507" y="527038"/>
                  <a:pt x="6764089" y="547502"/>
                </a:cubicBezTo>
                <a:cubicBezTo>
                  <a:pt x="6753671" y="567966"/>
                  <a:pt x="6736246" y="583717"/>
                  <a:pt x="6711813" y="594755"/>
                </a:cubicBezTo>
                <a:cubicBezTo>
                  <a:pt x="6687381" y="605793"/>
                  <a:pt x="6657925" y="611312"/>
                  <a:pt x="6623447" y="611312"/>
                </a:cubicBezTo>
                <a:cubicBezTo>
                  <a:pt x="6585248" y="611312"/>
                  <a:pt x="6552567" y="605359"/>
                  <a:pt x="6525406" y="593452"/>
                </a:cubicBezTo>
                <a:cubicBezTo>
                  <a:pt x="6498245" y="581546"/>
                  <a:pt x="6479580" y="565423"/>
                  <a:pt x="6469410" y="545083"/>
                </a:cubicBezTo>
                <a:cubicBezTo>
                  <a:pt x="6459240" y="524743"/>
                  <a:pt x="6454155" y="493986"/>
                  <a:pt x="6454155" y="452810"/>
                </a:cubicBezTo>
                <a:lnTo>
                  <a:pt x="6454155" y="428997"/>
                </a:lnTo>
                <a:lnTo>
                  <a:pt x="6587356" y="428997"/>
                </a:lnTo>
                <a:lnTo>
                  <a:pt x="6587356" y="460251"/>
                </a:lnTo>
                <a:cubicBezTo>
                  <a:pt x="6587356" y="486792"/>
                  <a:pt x="6589030" y="504032"/>
                  <a:pt x="6592379" y="511969"/>
                </a:cubicBezTo>
                <a:cubicBezTo>
                  <a:pt x="6595727" y="519906"/>
                  <a:pt x="6602363" y="523875"/>
                  <a:pt x="6612285" y="523875"/>
                </a:cubicBezTo>
                <a:cubicBezTo>
                  <a:pt x="6622951" y="523875"/>
                  <a:pt x="6630392" y="521209"/>
                  <a:pt x="6634609" y="515876"/>
                </a:cubicBezTo>
                <a:cubicBezTo>
                  <a:pt x="6638826" y="510543"/>
                  <a:pt x="6640934" y="499319"/>
                  <a:pt x="6640934" y="482203"/>
                </a:cubicBezTo>
                <a:cubicBezTo>
                  <a:pt x="6640934" y="458639"/>
                  <a:pt x="6638206" y="443880"/>
                  <a:pt x="6632748" y="437927"/>
                </a:cubicBezTo>
                <a:cubicBezTo>
                  <a:pt x="6627044" y="431974"/>
                  <a:pt x="6597898" y="414363"/>
                  <a:pt x="6545312" y="385093"/>
                </a:cubicBezTo>
                <a:cubicBezTo>
                  <a:pt x="6501160" y="360288"/>
                  <a:pt x="6474247" y="337778"/>
                  <a:pt x="6464573" y="317562"/>
                </a:cubicBezTo>
                <a:cubicBezTo>
                  <a:pt x="6454899" y="297347"/>
                  <a:pt x="6450062" y="273348"/>
                  <a:pt x="6450062" y="245567"/>
                </a:cubicBezTo>
                <a:cubicBezTo>
                  <a:pt x="6450062" y="206127"/>
                  <a:pt x="6455271" y="177044"/>
                  <a:pt x="6465689" y="158316"/>
                </a:cubicBezTo>
                <a:close/>
                <a:moveTo>
                  <a:pt x="3184624" y="108645"/>
                </a:moveTo>
                <a:lnTo>
                  <a:pt x="3339405" y="108645"/>
                </a:lnTo>
                <a:lnTo>
                  <a:pt x="3339405" y="602382"/>
                </a:lnTo>
                <a:lnTo>
                  <a:pt x="3184624" y="602382"/>
                </a:lnTo>
                <a:close/>
                <a:moveTo>
                  <a:pt x="2746474" y="108645"/>
                </a:moveTo>
                <a:lnTo>
                  <a:pt x="2901255" y="108645"/>
                </a:lnTo>
                <a:lnTo>
                  <a:pt x="2901255" y="602382"/>
                </a:lnTo>
                <a:lnTo>
                  <a:pt x="2746474" y="602382"/>
                </a:lnTo>
                <a:close/>
                <a:moveTo>
                  <a:pt x="6232550" y="99715"/>
                </a:moveTo>
                <a:cubicBezTo>
                  <a:pt x="6274718" y="99715"/>
                  <a:pt x="6309507" y="107715"/>
                  <a:pt x="6336915" y="123714"/>
                </a:cubicBezTo>
                <a:cubicBezTo>
                  <a:pt x="6364324" y="139713"/>
                  <a:pt x="6383549" y="160921"/>
                  <a:pt x="6394586" y="187338"/>
                </a:cubicBezTo>
                <a:cubicBezTo>
                  <a:pt x="6405624" y="213755"/>
                  <a:pt x="6411143" y="250900"/>
                  <a:pt x="6411143" y="298773"/>
                </a:cubicBezTo>
                <a:lnTo>
                  <a:pt x="6411143" y="364257"/>
                </a:lnTo>
                <a:lnTo>
                  <a:pt x="6216551" y="364257"/>
                </a:lnTo>
                <a:lnTo>
                  <a:pt x="6216551" y="471041"/>
                </a:lnTo>
                <a:cubicBezTo>
                  <a:pt x="6216551" y="493366"/>
                  <a:pt x="6218163" y="507752"/>
                  <a:pt x="6221388" y="514201"/>
                </a:cubicBezTo>
                <a:cubicBezTo>
                  <a:pt x="6224612" y="520651"/>
                  <a:pt x="6230814" y="523875"/>
                  <a:pt x="6239991" y="523875"/>
                </a:cubicBezTo>
                <a:cubicBezTo>
                  <a:pt x="6251401" y="523875"/>
                  <a:pt x="6259028" y="519596"/>
                  <a:pt x="6262873" y="511039"/>
                </a:cubicBezTo>
                <a:cubicBezTo>
                  <a:pt x="6266719" y="502481"/>
                  <a:pt x="6268640" y="485924"/>
                  <a:pt x="6268640" y="461367"/>
                </a:cubicBezTo>
                <a:lnTo>
                  <a:pt x="6268640" y="396255"/>
                </a:lnTo>
                <a:lnTo>
                  <a:pt x="6411143" y="396255"/>
                </a:lnTo>
                <a:lnTo>
                  <a:pt x="6411143" y="432718"/>
                </a:lnTo>
                <a:cubicBezTo>
                  <a:pt x="6411143" y="463228"/>
                  <a:pt x="6409221" y="486668"/>
                  <a:pt x="6405376" y="503039"/>
                </a:cubicBezTo>
                <a:cubicBezTo>
                  <a:pt x="6401531" y="519410"/>
                  <a:pt x="6392540" y="536898"/>
                  <a:pt x="6378401" y="555501"/>
                </a:cubicBezTo>
                <a:cubicBezTo>
                  <a:pt x="6364263" y="574105"/>
                  <a:pt x="6346342" y="588057"/>
                  <a:pt x="6324637" y="597359"/>
                </a:cubicBezTo>
                <a:cubicBezTo>
                  <a:pt x="6302933" y="606661"/>
                  <a:pt x="6275710" y="611312"/>
                  <a:pt x="6242968" y="611312"/>
                </a:cubicBezTo>
                <a:cubicBezTo>
                  <a:pt x="6211217" y="611312"/>
                  <a:pt x="6183189" y="606723"/>
                  <a:pt x="6158880" y="597545"/>
                </a:cubicBezTo>
                <a:cubicBezTo>
                  <a:pt x="6134571" y="588367"/>
                  <a:pt x="6115658" y="575779"/>
                  <a:pt x="6102139" y="559780"/>
                </a:cubicBezTo>
                <a:cubicBezTo>
                  <a:pt x="6088621" y="543781"/>
                  <a:pt x="6079257" y="526170"/>
                  <a:pt x="6074048" y="506946"/>
                </a:cubicBezTo>
                <a:cubicBezTo>
                  <a:pt x="6068839" y="487722"/>
                  <a:pt x="6066234" y="459755"/>
                  <a:pt x="6066234" y="423044"/>
                </a:cubicBezTo>
                <a:lnTo>
                  <a:pt x="6066234" y="279053"/>
                </a:lnTo>
                <a:cubicBezTo>
                  <a:pt x="6066234" y="235893"/>
                  <a:pt x="6072064" y="201848"/>
                  <a:pt x="6083722" y="176920"/>
                </a:cubicBezTo>
                <a:cubicBezTo>
                  <a:pt x="6095380" y="151991"/>
                  <a:pt x="6114479" y="132891"/>
                  <a:pt x="6141020" y="119621"/>
                </a:cubicBezTo>
                <a:cubicBezTo>
                  <a:pt x="6167562" y="106350"/>
                  <a:pt x="6198072" y="99715"/>
                  <a:pt x="6232550" y="99715"/>
                </a:cubicBezTo>
                <a:close/>
                <a:moveTo>
                  <a:pt x="5185916" y="99715"/>
                </a:moveTo>
                <a:cubicBezTo>
                  <a:pt x="5236766" y="99715"/>
                  <a:pt x="5275089" y="108707"/>
                  <a:pt x="5300886" y="126690"/>
                </a:cubicBezTo>
                <a:cubicBezTo>
                  <a:pt x="5326682" y="144674"/>
                  <a:pt x="5342185" y="166750"/>
                  <a:pt x="5347394" y="192919"/>
                </a:cubicBezTo>
                <a:cubicBezTo>
                  <a:pt x="5352603" y="219088"/>
                  <a:pt x="5355208" y="272976"/>
                  <a:pt x="5355208" y="354583"/>
                </a:cubicBezTo>
                <a:lnTo>
                  <a:pt x="5355208" y="602382"/>
                </a:lnTo>
                <a:lnTo>
                  <a:pt x="5208984" y="602382"/>
                </a:lnTo>
                <a:lnTo>
                  <a:pt x="5208984" y="558385"/>
                </a:lnTo>
                <a:cubicBezTo>
                  <a:pt x="5199806" y="576027"/>
                  <a:pt x="5187962" y="589259"/>
                  <a:pt x="5173452" y="598080"/>
                </a:cubicBezTo>
                <a:cubicBezTo>
                  <a:pt x="5158941" y="606901"/>
                  <a:pt x="5141640" y="611312"/>
                  <a:pt x="5121548" y="611312"/>
                </a:cubicBezTo>
                <a:cubicBezTo>
                  <a:pt x="5095255" y="611312"/>
                  <a:pt x="5071132" y="603932"/>
                  <a:pt x="5049180" y="589174"/>
                </a:cubicBezTo>
                <a:cubicBezTo>
                  <a:pt x="5027228" y="574415"/>
                  <a:pt x="5016252" y="542107"/>
                  <a:pt x="5016252" y="492249"/>
                </a:cubicBezTo>
                <a:lnTo>
                  <a:pt x="5016252" y="451694"/>
                </a:lnTo>
                <a:cubicBezTo>
                  <a:pt x="5016252" y="414735"/>
                  <a:pt x="5022081" y="389558"/>
                  <a:pt x="5033739" y="376163"/>
                </a:cubicBezTo>
                <a:cubicBezTo>
                  <a:pt x="5045397" y="362769"/>
                  <a:pt x="5074295" y="347142"/>
                  <a:pt x="5120432" y="329282"/>
                </a:cubicBezTo>
                <a:cubicBezTo>
                  <a:pt x="5169793" y="309935"/>
                  <a:pt x="5196210" y="296912"/>
                  <a:pt x="5199682" y="290215"/>
                </a:cubicBezTo>
                <a:cubicBezTo>
                  <a:pt x="5203155" y="283518"/>
                  <a:pt x="5204891" y="269875"/>
                  <a:pt x="5204891" y="249287"/>
                </a:cubicBezTo>
                <a:cubicBezTo>
                  <a:pt x="5204891" y="223491"/>
                  <a:pt x="5202969" y="206685"/>
                  <a:pt x="5199124" y="198872"/>
                </a:cubicBezTo>
                <a:cubicBezTo>
                  <a:pt x="5195280" y="191058"/>
                  <a:pt x="5188892" y="187152"/>
                  <a:pt x="5179963" y="187152"/>
                </a:cubicBezTo>
                <a:cubicBezTo>
                  <a:pt x="5169793" y="187152"/>
                  <a:pt x="5163468" y="190438"/>
                  <a:pt x="5160987" y="197011"/>
                </a:cubicBezTo>
                <a:cubicBezTo>
                  <a:pt x="5158507" y="203585"/>
                  <a:pt x="5157266" y="220638"/>
                  <a:pt x="5157266" y="248171"/>
                </a:cubicBezTo>
                <a:lnTo>
                  <a:pt x="5157266" y="299889"/>
                </a:lnTo>
                <a:lnTo>
                  <a:pt x="5016252" y="299889"/>
                </a:lnTo>
                <a:lnTo>
                  <a:pt x="5016252" y="266775"/>
                </a:lnTo>
                <a:cubicBezTo>
                  <a:pt x="5016252" y="228575"/>
                  <a:pt x="5020654" y="199120"/>
                  <a:pt x="5029460" y="178408"/>
                </a:cubicBezTo>
                <a:cubicBezTo>
                  <a:pt x="5038266" y="157696"/>
                  <a:pt x="5055940" y="139403"/>
                  <a:pt x="5082480" y="123528"/>
                </a:cubicBezTo>
                <a:cubicBezTo>
                  <a:pt x="5109021" y="107653"/>
                  <a:pt x="5143500" y="99715"/>
                  <a:pt x="5185916" y="99715"/>
                </a:cubicBezTo>
                <a:close/>
                <a:moveTo>
                  <a:pt x="3938141" y="99715"/>
                </a:moveTo>
                <a:cubicBezTo>
                  <a:pt x="3988991" y="99715"/>
                  <a:pt x="4027314" y="108707"/>
                  <a:pt x="4053111" y="126690"/>
                </a:cubicBezTo>
                <a:cubicBezTo>
                  <a:pt x="4078908" y="144674"/>
                  <a:pt x="4094411" y="166750"/>
                  <a:pt x="4099620" y="192919"/>
                </a:cubicBezTo>
                <a:cubicBezTo>
                  <a:pt x="4104829" y="219088"/>
                  <a:pt x="4107433" y="272976"/>
                  <a:pt x="4107433" y="354583"/>
                </a:cubicBezTo>
                <a:lnTo>
                  <a:pt x="4107433" y="602382"/>
                </a:lnTo>
                <a:lnTo>
                  <a:pt x="3961209" y="602382"/>
                </a:lnTo>
                <a:lnTo>
                  <a:pt x="3961209" y="558385"/>
                </a:lnTo>
                <a:cubicBezTo>
                  <a:pt x="3952032" y="576027"/>
                  <a:pt x="3940187" y="589259"/>
                  <a:pt x="3925677" y="598080"/>
                </a:cubicBezTo>
                <a:cubicBezTo>
                  <a:pt x="3911166" y="606901"/>
                  <a:pt x="3893865" y="611312"/>
                  <a:pt x="3873773" y="611312"/>
                </a:cubicBezTo>
                <a:cubicBezTo>
                  <a:pt x="3847480" y="611312"/>
                  <a:pt x="3823358" y="603932"/>
                  <a:pt x="3801405" y="589174"/>
                </a:cubicBezTo>
                <a:cubicBezTo>
                  <a:pt x="3779453" y="574415"/>
                  <a:pt x="3768477" y="542107"/>
                  <a:pt x="3768477" y="492249"/>
                </a:cubicBezTo>
                <a:lnTo>
                  <a:pt x="3768477" y="451694"/>
                </a:lnTo>
                <a:cubicBezTo>
                  <a:pt x="3768477" y="414735"/>
                  <a:pt x="3774306" y="389558"/>
                  <a:pt x="3785964" y="376163"/>
                </a:cubicBezTo>
                <a:cubicBezTo>
                  <a:pt x="3797623" y="362769"/>
                  <a:pt x="3826520" y="347142"/>
                  <a:pt x="3872657" y="329282"/>
                </a:cubicBezTo>
                <a:cubicBezTo>
                  <a:pt x="3922018" y="309935"/>
                  <a:pt x="3948435" y="296912"/>
                  <a:pt x="3951908" y="290215"/>
                </a:cubicBezTo>
                <a:cubicBezTo>
                  <a:pt x="3955381" y="283518"/>
                  <a:pt x="3957117" y="269875"/>
                  <a:pt x="3957117" y="249287"/>
                </a:cubicBezTo>
                <a:cubicBezTo>
                  <a:pt x="3957117" y="223491"/>
                  <a:pt x="3955195" y="206685"/>
                  <a:pt x="3951350" y="198872"/>
                </a:cubicBezTo>
                <a:cubicBezTo>
                  <a:pt x="3947505" y="191058"/>
                  <a:pt x="3941118" y="187152"/>
                  <a:pt x="3932188" y="187152"/>
                </a:cubicBezTo>
                <a:cubicBezTo>
                  <a:pt x="3922018" y="187152"/>
                  <a:pt x="3915693" y="190438"/>
                  <a:pt x="3913213" y="197011"/>
                </a:cubicBezTo>
                <a:cubicBezTo>
                  <a:pt x="3910732" y="203585"/>
                  <a:pt x="3909492" y="220638"/>
                  <a:pt x="3909492" y="248171"/>
                </a:cubicBezTo>
                <a:lnTo>
                  <a:pt x="3909492" y="299889"/>
                </a:lnTo>
                <a:lnTo>
                  <a:pt x="3768477" y="299889"/>
                </a:lnTo>
                <a:lnTo>
                  <a:pt x="3768477" y="266775"/>
                </a:lnTo>
                <a:cubicBezTo>
                  <a:pt x="3768477" y="228575"/>
                  <a:pt x="3772880" y="199120"/>
                  <a:pt x="3781685" y="178408"/>
                </a:cubicBezTo>
                <a:cubicBezTo>
                  <a:pt x="3790491" y="157696"/>
                  <a:pt x="3808164" y="139403"/>
                  <a:pt x="3834705" y="123528"/>
                </a:cubicBezTo>
                <a:cubicBezTo>
                  <a:pt x="3861247" y="107653"/>
                  <a:pt x="3895725" y="99715"/>
                  <a:pt x="3938141" y="99715"/>
                </a:cubicBezTo>
                <a:close/>
                <a:moveTo>
                  <a:pt x="3556769" y="99715"/>
                </a:moveTo>
                <a:cubicBezTo>
                  <a:pt x="3595960" y="99715"/>
                  <a:pt x="3629447" y="108025"/>
                  <a:pt x="3657228" y="124644"/>
                </a:cubicBezTo>
                <a:cubicBezTo>
                  <a:pt x="3685009" y="141263"/>
                  <a:pt x="3703489" y="162223"/>
                  <a:pt x="3712666" y="187524"/>
                </a:cubicBezTo>
                <a:cubicBezTo>
                  <a:pt x="3721844" y="212825"/>
                  <a:pt x="3726433" y="248667"/>
                  <a:pt x="3726433" y="295052"/>
                </a:cubicBezTo>
                <a:lnTo>
                  <a:pt x="3584674" y="295052"/>
                </a:lnTo>
                <a:lnTo>
                  <a:pt x="3584674" y="238125"/>
                </a:lnTo>
                <a:cubicBezTo>
                  <a:pt x="3584674" y="218281"/>
                  <a:pt x="3583062" y="204825"/>
                  <a:pt x="3579838" y="197756"/>
                </a:cubicBezTo>
                <a:cubicBezTo>
                  <a:pt x="3576613" y="190686"/>
                  <a:pt x="3570660" y="187152"/>
                  <a:pt x="3561978" y="187152"/>
                </a:cubicBezTo>
                <a:cubicBezTo>
                  <a:pt x="3553296" y="187152"/>
                  <a:pt x="3547467" y="190252"/>
                  <a:pt x="3544491" y="196453"/>
                </a:cubicBezTo>
                <a:cubicBezTo>
                  <a:pt x="3541514" y="202655"/>
                  <a:pt x="3540026" y="216545"/>
                  <a:pt x="3540026" y="238125"/>
                </a:cubicBezTo>
                <a:lnTo>
                  <a:pt x="3540026" y="471041"/>
                </a:lnTo>
                <a:cubicBezTo>
                  <a:pt x="3540026" y="488653"/>
                  <a:pt x="3542258" y="501861"/>
                  <a:pt x="3546723" y="510667"/>
                </a:cubicBezTo>
                <a:cubicBezTo>
                  <a:pt x="3551188" y="519472"/>
                  <a:pt x="3557761" y="523875"/>
                  <a:pt x="3566443" y="523875"/>
                </a:cubicBezTo>
                <a:cubicBezTo>
                  <a:pt x="3576613" y="523875"/>
                  <a:pt x="3583496" y="519286"/>
                  <a:pt x="3587093" y="510109"/>
                </a:cubicBezTo>
                <a:cubicBezTo>
                  <a:pt x="3590689" y="500931"/>
                  <a:pt x="3592488" y="483568"/>
                  <a:pt x="3592488" y="458019"/>
                </a:cubicBezTo>
                <a:lnTo>
                  <a:pt x="3592488" y="399232"/>
                </a:lnTo>
                <a:lnTo>
                  <a:pt x="3726433" y="399232"/>
                </a:lnTo>
                <a:cubicBezTo>
                  <a:pt x="3726185" y="438671"/>
                  <a:pt x="3724759" y="468251"/>
                  <a:pt x="3722154" y="487971"/>
                </a:cubicBezTo>
                <a:cubicBezTo>
                  <a:pt x="3719550" y="507690"/>
                  <a:pt x="3711240" y="527906"/>
                  <a:pt x="3697226" y="548618"/>
                </a:cubicBezTo>
                <a:cubicBezTo>
                  <a:pt x="3683211" y="569330"/>
                  <a:pt x="3664918" y="584957"/>
                  <a:pt x="3642345" y="595499"/>
                </a:cubicBezTo>
                <a:cubicBezTo>
                  <a:pt x="3619773" y="606041"/>
                  <a:pt x="3591868" y="611312"/>
                  <a:pt x="3558629" y="611312"/>
                </a:cubicBezTo>
                <a:cubicBezTo>
                  <a:pt x="3516213" y="611312"/>
                  <a:pt x="3482603" y="604056"/>
                  <a:pt x="3457798" y="589546"/>
                </a:cubicBezTo>
                <a:cubicBezTo>
                  <a:pt x="3432994" y="575035"/>
                  <a:pt x="3415444" y="554695"/>
                  <a:pt x="3405150" y="528526"/>
                </a:cubicBezTo>
                <a:cubicBezTo>
                  <a:pt x="3394856" y="502357"/>
                  <a:pt x="3389709" y="465212"/>
                  <a:pt x="3389709" y="417091"/>
                </a:cubicBezTo>
                <a:lnTo>
                  <a:pt x="3389709" y="276821"/>
                </a:lnTo>
                <a:cubicBezTo>
                  <a:pt x="3389709" y="234901"/>
                  <a:pt x="3393926" y="203275"/>
                  <a:pt x="3402360" y="181943"/>
                </a:cubicBezTo>
                <a:cubicBezTo>
                  <a:pt x="3410793" y="160611"/>
                  <a:pt x="3428777" y="141573"/>
                  <a:pt x="3456310" y="124830"/>
                </a:cubicBezTo>
                <a:cubicBezTo>
                  <a:pt x="3483843" y="108087"/>
                  <a:pt x="3517330" y="99715"/>
                  <a:pt x="3556769" y="99715"/>
                </a:cubicBezTo>
                <a:close/>
                <a:moveTo>
                  <a:pt x="2709490" y="99715"/>
                </a:moveTo>
                <a:lnTo>
                  <a:pt x="2709490" y="273472"/>
                </a:lnTo>
                <a:cubicBezTo>
                  <a:pt x="2681958" y="273472"/>
                  <a:pt x="2661741" y="277193"/>
                  <a:pt x="2648843" y="284634"/>
                </a:cubicBezTo>
                <a:cubicBezTo>
                  <a:pt x="2635945" y="292075"/>
                  <a:pt x="2628007" y="302432"/>
                  <a:pt x="2625030" y="315702"/>
                </a:cubicBezTo>
                <a:cubicBezTo>
                  <a:pt x="2622054" y="328972"/>
                  <a:pt x="2620566" y="359544"/>
                  <a:pt x="2620566" y="407417"/>
                </a:cubicBezTo>
                <a:lnTo>
                  <a:pt x="2620566" y="602382"/>
                </a:lnTo>
                <a:lnTo>
                  <a:pt x="2470249" y="602382"/>
                </a:lnTo>
                <a:lnTo>
                  <a:pt x="2470249" y="108645"/>
                </a:lnTo>
                <a:lnTo>
                  <a:pt x="2620566" y="108645"/>
                </a:lnTo>
                <a:lnTo>
                  <a:pt x="2614613" y="173571"/>
                </a:lnTo>
                <a:cubicBezTo>
                  <a:pt x="2636441" y="127070"/>
                  <a:pt x="2668067" y="102451"/>
                  <a:pt x="2709490" y="99715"/>
                </a:cubicBezTo>
                <a:close/>
                <a:moveTo>
                  <a:pt x="2251844" y="99715"/>
                </a:moveTo>
                <a:cubicBezTo>
                  <a:pt x="2291036" y="99715"/>
                  <a:pt x="2324522" y="108025"/>
                  <a:pt x="2352303" y="124644"/>
                </a:cubicBezTo>
                <a:cubicBezTo>
                  <a:pt x="2380084" y="141263"/>
                  <a:pt x="2398564" y="162223"/>
                  <a:pt x="2407742" y="187524"/>
                </a:cubicBezTo>
                <a:cubicBezTo>
                  <a:pt x="2416919" y="212825"/>
                  <a:pt x="2421508" y="248667"/>
                  <a:pt x="2421508" y="295052"/>
                </a:cubicBezTo>
                <a:lnTo>
                  <a:pt x="2279749" y="295052"/>
                </a:lnTo>
                <a:lnTo>
                  <a:pt x="2279749" y="238125"/>
                </a:lnTo>
                <a:cubicBezTo>
                  <a:pt x="2279749" y="218281"/>
                  <a:pt x="2278137" y="204825"/>
                  <a:pt x="2274912" y="197756"/>
                </a:cubicBezTo>
                <a:cubicBezTo>
                  <a:pt x="2271688" y="190686"/>
                  <a:pt x="2265735" y="187152"/>
                  <a:pt x="2257053" y="187152"/>
                </a:cubicBezTo>
                <a:cubicBezTo>
                  <a:pt x="2248372" y="187152"/>
                  <a:pt x="2242542" y="190252"/>
                  <a:pt x="2239566" y="196453"/>
                </a:cubicBezTo>
                <a:cubicBezTo>
                  <a:pt x="2236589" y="202655"/>
                  <a:pt x="2235101" y="216545"/>
                  <a:pt x="2235101" y="238125"/>
                </a:cubicBezTo>
                <a:lnTo>
                  <a:pt x="2235101" y="471041"/>
                </a:lnTo>
                <a:cubicBezTo>
                  <a:pt x="2235101" y="488653"/>
                  <a:pt x="2237333" y="501861"/>
                  <a:pt x="2241798" y="510667"/>
                </a:cubicBezTo>
                <a:cubicBezTo>
                  <a:pt x="2246263" y="519472"/>
                  <a:pt x="2252836" y="523875"/>
                  <a:pt x="2261518" y="523875"/>
                </a:cubicBezTo>
                <a:cubicBezTo>
                  <a:pt x="2271688" y="523875"/>
                  <a:pt x="2278571" y="519286"/>
                  <a:pt x="2282168" y="510109"/>
                </a:cubicBezTo>
                <a:cubicBezTo>
                  <a:pt x="2285765" y="500931"/>
                  <a:pt x="2287563" y="483568"/>
                  <a:pt x="2287563" y="458019"/>
                </a:cubicBezTo>
                <a:lnTo>
                  <a:pt x="2287563" y="399232"/>
                </a:lnTo>
                <a:lnTo>
                  <a:pt x="2421508" y="399232"/>
                </a:lnTo>
                <a:cubicBezTo>
                  <a:pt x="2421260" y="438671"/>
                  <a:pt x="2419834" y="468251"/>
                  <a:pt x="2417229" y="487971"/>
                </a:cubicBezTo>
                <a:cubicBezTo>
                  <a:pt x="2414625" y="507690"/>
                  <a:pt x="2406315" y="527906"/>
                  <a:pt x="2392301" y="548618"/>
                </a:cubicBezTo>
                <a:cubicBezTo>
                  <a:pt x="2378286" y="569330"/>
                  <a:pt x="2359993" y="584957"/>
                  <a:pt x="2337420" y="595499"/>
                </a:cubicBezTo>
                <a:cubicBezTo>
                  <a:pt x="2314848" y="606041"/>
                  <a:pt x="2286943" y="611312"/>
                  <a:pt x="2253704" y="611312"/>
                </a:cubicBezTo>
                <a:cubicBezTo>
                  <a:pt x="2211288" y="611312"/>
                  <a:pt x="2177678" y="604056"/>
                  <a:pt x="2152874" y="589546"/>
                </a:cubicBezTo>
                <a:cubicBezTo>
                  <a:pt x="2128069" y="575035"/>
                  <a:pt x="2110519" y="554695"/>
                  <a:pt x="2100225" y="528526"/>
                </a:cubicBezTo>
                <a:cubicBezTo>
                  <a:pt x="2089932" y="502357"/>
                  <a:pt x="2084785" y="465212"/>
                  <a:pt x="2084785" y="417091"/>
                </a:cubicBezTo>
                <a:lnTo>
                  <a:pt x="2084785" y="276821"/>
                </a:lnTo>
                <a:cubicBezTo>
                  <a:pt x="2084785" y="234901"/>
                  <a:pt x="2089002" y="203275"/>
                  <a:pt x="2097435" y="181943"/>
                </a:cubicBezTo>
                <a:cubicBezTo>
                  <a:pt x="2105869" y="160611"/>
                  <a:pt x="2123852" y="141573"/>
                  <a:pt x="2151385" y="124830"/>
                </a:cubicBezTo>
                <a:cubicBezTo>
                  <a:pt x="2178918" y="108087"/>
                  <a:pt x="2212405" y="99715"/>
                  <a:pt x="2251844" y="99715"/>
                </a:cubicBezTo>
                <a:close/>
                <a:moveTo>
                  <a:pt x="1603400" y="99715"/>
                </a:moveTo>
                <a:cubicBezTo>
                  <a:pt x="1645568" y="99715"/>
                  <a:pt x="1680357" y="107715"/>
                  <a:pt x="1707766" y="123714"/>
                </a:cubicBezTo>
                <a:cubicBezTo>
                  <a:pt x="1735175" y="139713"/>
                  <a:pt x="1754399" y="160921"/>
                  <a:pt x="1765437" y="187338"/>
                </a:cubicBezTo>
                <a:cubicBezTo>
                  <a:pt x="1776475" y="213755"/>
                  <a:pt x="1781994" y="250900"/>
                  <a:pt x="1781994" y="298773"/>
                </a:cubicBezTo>
                <a:lnTo>
                  <a:pt x="1781994" y="364257"/>
                </a:lnTo>
                <a:lnTo>
                  <a:pt x="1587401" y="364257"/>
                </a:lnTo>
                <a:lnTo>
                  <a:pt x="1587401" y="471041"/>
                </a:lnTo>
                <a:cubicBezTo>
                  <a:pt x="1587401" y="493366"/>
                  <a:pt x="1589014" y="507752"/>
                  <a:pt x="1592238" y="514201"/>
                </a:cubicBezTo>
                <a:cubicBezTo>
                  <a:pt x="1595463" y="520651"/>
                  <a:pt x="1601664" y="523875"/>
                  <a:pt x="1610841" y="523875"/>
                </a:cubicBezTo>
                <a:cubicBezTo>
                  <a:pt x="1622252" y="523875"/>
                  <a:pt x="1629879" y="519596"/>
                  <a:pt x="1633724" y="511039"/>
                </a:cubicBezTo>
                <a:cubicBezTo>
                  <a:pt x="1637569" y="502481"/>
                  <a:pt x="1639491" y="485924"/>
                  <a:pt x="1639491" y="461367"/>
                </a:cubicBezTo>
                <a:lnTo>
                  <a:pt x="1639491" y="396255"/>
                </a:lnTo>
                <a:lnTo>
                  <a:pt x="1781994" y="396255"/>
                </a:lnTo>
                <a:lnTo>
                  <a:pt x="1781994" y="432718"/>
                </a:lnTo>
                <a:cubicBezTo>
                  <a:pt x="1781994" y="463228"/>
                  <a:pt x="1780072" y="486668"/>
                  <a:pt x="1776227" y="503039"/>
                </a:cubicBezTo>
                <a:cubicBezTo>
                  <a:pt x="1772382" y="519410"/>
                  <a:pt x="1763390" y="536898"/>
                  <a:pt x="1749252" y="555501"/>
                </a:cubicBezTo>
                <a:cubicBezTo>
                  <a:pt x="1735113" y="574105"/>
                  <a:pt x="1717192" y="588057"/>
                  <a:pt x="1695487" y="597359"/>
                </a:cubicBezTo>
                <a:cubicBezTo>
                  <a:pt x="1673783" y="606661"/>
                  <a:pt x="1646560" y="611312"/>
                  <a:pt x="1613818" y="611312"/>
                </a:cubicBezTo>
                <a:cubicBezTo>
                  <a:pt x="1582068" y="611312"/>
                  <a:pt x="1554039" y="606723"/>
                  <a:pt x="1529730" y="597545"/>
                </a:cubicBezTo>
                <a:cubicBezTo>
                  <a:pt x="1505422" y="588367"/>
                  <a:pt x="1486508" y="575779"/>
                  <a:pt x="1472990" y="559780"/>
                </a:cubicBezTo>
                <a:cubicBezTo>
                  <a:pt x="1459471" y="543781"/>
                  <a:pt x="1450107" y="526170"/>
                  <a:pt x="1444898" y="506946"/>
                </a:cubicBezTo>
                <a:cubicBezTo>
                  <a:pt x="1439689" y="487722"/>
                  <a:pt x="1437085" y="459755"/>
                  <a:pt x="1437085" y="423044"/>
                </a:cubicBezTo>
                <a:lnTo>
                  <a:pt x="1437085" y="279053"/>
                </a:lnTo>
                <a:cubicBezTo>
                  <a:pt x="1437085" y="235893"/>
                  <a:pt x="1442914" y="201848"/>
                  <a:pt x="1454572" y="176920"/>
                </a:cubicBezTo>
                <a:cubicBezTo>
                  <a:pt x="1466230" y="151991"/>
                  <a:pt x="1485330" y="132891"/>
                  <a:pt x="1511871" y="119621"/>
                </a:cubicBezTo>
                <a:cubicBezTo>
                  <a:pt x="1538412" y="106350"/>
                  <a:pt x="1568922" y="99715"/>
                  <a:pt x="1603400" y="99715"/>
                </a:cubicBezTo>
                <a:close/>
                <a:moveTo>
                  <a:pt x="1212875" y="99715"/>
                </a:moveTo>
                <a:cubicBezTo>
                  <a:pt x="1255043" y="99715"/>
                  <a:pt x="1289832" y="107715"/>
                  <a:pt x="1317241" y="123714"/>
                </a:cubicBezTo>
                <a:cubicBezTo>
                  <a:pt x="1344650" y="139713"/>
                  <a:pt x="1363874" y="160921"/>
                  <a:pt x="1374912" y="187338"/>
                </a:cubicBezTo>
                <a:cubicBezTo>
                  <a:pt x="1385950" y="213755"/>
                  <a:pt x="1391469" y="250900"/>
                  <a:pt x="1391469" y="298773"/>
                </a:cubicBezTo>
                <a:lnTo>
                  <a:pt x="1391469" y="364257"/>
                </a:lnTo>
                <a:lnTo>
                  <a:pt x="1196876" y="364257"/>
                </a:lnTo>
                <a:lnTo>
                  <a:pt x="1196876" y="471041"/>
                </a:lnTo>
                <a:cubicBezTo>
                  <a:pt x="1196876" y="493366"/>
                  <a:pt x="1198488" y="507752"/>
                  <a:pt x="1201713" y="514201"/>
                </a:cubicBezTo>
                <a:cubicBezTo>
                  <a:pt x="1204937" y="520651"/>
                  <a:pt x="1211139" y="523875"/>
                  <a:pt x="1220316" y="523875"/>
                </a:cubicBezTo>
                <a:cubicBezTo>
                  <a:pt x="1231727" y="523875"/>
                  <a:pt x="1239354" y="519596"/>
                  <a:pt x="1243199" y="511039"/>
                </a:cubicBezTo>
                <a:cubicBezTo>
                  <a:pt x="1247044" y="502481"/>
                  <a:pt x="1248966" y="485924"/>
                  <a:pt x="1248966" y="461367"/>
                </a:cubicBezTo>
                <a:lnTo>
                  <a:pt x="1248966" y="396255"/>
                </a:lnTo>
                <a:lnTo>
                  <a:pt x="1391469" y="396255"/>
                </a:lnTo>
                <a:lnTo>
                  <a:pt x="1391469" y="432718"/>
                </a:lnTo>
                <a:cubicBezTo>
                  <a:pt x="1391469" y="463228"/>
                  <a:pt x="1389546" y="486668"/>
                  <a:pt x="1385702" y="503039"/>
                </a:cubicBezTo>
                <a:cubicBezTo>
                  <a:pt x="1381857" y="519410"/>
                  <a:pt x="1372865" y="536898"/>
                  <a:pt x="1358727" y="555501"/>
                </a:cubicBezTo>
                <a:cubicBezTo>
                  <a:pt x="1344588" y="574105"/>
                  <a:pt x="1326667" y="588057"/>
                  <a:pt x="1304963" y="597359"/>
                </a:cubicBezTo>
                <a:cubicBezTo>
                  <a:pt x="1283258" y="606661"/>
                  <a:pt x="1256035" y="611312"/>
                  <a:pt x="1223293" y="611312"/>
                </a:cubicBezTo>
                <a:cubicBezTo>
                  <a:pt x="1191543" y="611312"/>
                  <a:pt x="1163514" y="606723"/>
                  <a:pt x="1139205" y="597545"/>
                </a:cubicBezTo>
                <a:cubicBezTo>
                  <a:pt x="1114896" y="588367"/>
                  <a:pt x="1095983" y="575779"/>
                  <a:pt x="1082464" y="559780"/>
                </a:cubicBezTo>
                <a:cubicBezTo>
                  <a:pt x="1068946" y="543781"/>
                  <a:pt x="1059582" y="526170"/>
                  <a:pt x="1054373" y="506946"/>
                </a:cubicBezTo>
                <a:cubicBezTo>
                  <a:pt x="1049164" y="487722"/>
                  <a:pt x="1046560" y="459755"/>
                  <a:pt x="1046560" y="423044"/>
                </a:cubicBezTo>
                <a:lnTo>
                  <a:pt x="1046560" y="279053"/>
                </a:lnTo>
                <a:cubicBezTo>
                  <a:pt x="1046560" y="235893"/>
                  <a:pt x="1052389" y="201848"/>
                  <a:pt x="1064047" y="176920"/>
                </a:cubicBezTo>
                <a:cubicBezTo>
                  <a:pt x="1075705" y="151991"/>
                  <a:pt x="1094805" y="132891"/>
                  <a:pt x="1121346" y="119621"/>
                </a:cubicBezTo>
                <a:cubicBezTo>
                  <a:pt x="1147887" y="106350"/>
                  <a:pt x="1178397" y="99715"/>
                  <a:pt x="1212875" y="99715"/>
                </a:cubicBezTo>
                <a:close/>
                <a:moveTo>
                  <a:pt x="1014041" y="99715"/>
                </a:moveTo>
                <a:lnTo>
                  <a:pt x="1014041" y="273472"/>
                </a:lnTo>
                <a:cubicBezTo>
                  <a:pt x="986507" y="273472"/>
                  <a:pt x="966292" y="277193"/>
                  <a:pt x="953393" y="284634"/>
                </a:cubicBezTo>
                <a:cubicBezTo>
                  <a:pt x="940495" y="292075"/>
                  <a:pt x="932557" y="302432"/>
                  <a:pt x="929581" y="315702"/>
                </a:cubicBezTo>
                <a:cubicBezTo>
                  <a:pt x="926604" y="328972"/>
                  <a:pt x="925116" y="359544"/>
                  <a:pt x="925116" y="407417"/>
                </a:cubicBezTo>
                <a:lnTo>
                  <a:pt x="925116" y="602382"/>
                </a:lnTo>
                <a:lnTo>
                  <a:pt x="774799" y="602382"/>
                </a:lnTo>
                <a:lnTo>
                  <a:pt x="774799" y="108645"/>
                </a:lnTo>
                <a:lnTo>
                  <a:pt x="925116" y="108645"/>
                </a:lnTo>
                <a:lnTo>
                  <a:pt x="919163" y="173571"/>
                </a:lnTo>
                <a:cubicBezTo>
                  <a:pt x="940991" y="127070"/>
                  <a:pt x="972617" y="102451"/>
                  <a:pt x="1014041" y="99715"/>
                </a:cubicBezTo>
                <a:close/>
                <a:moveTo>
                  <a:pt x="5640363" y="42788"/>
                </a:moveTo>
                <a:lnTo>
                  <a:pt x="5791051" y="42788"/>
                </a:lnTo>
                <a:lnTo>
                  <a:pt x="5791051" y="120551"/>
                </a:lnTo>
                <a:lnTo>
                  <a:pt x="5831607" y="120551"/>
                </a:lnTo>
                <a:lnTo>
                  <a:pt x="5831607" y="198686"/>
                </a:lnTo>
                <a:lnTo>
                  <a:pt x="5791051" y="198686"/>
                </a:lnTo>
                <a:lnTo>
                  <a:pt x="5791051" y="462856"/>
                </a:lnTo>
                <a:cubicBezTo>
                  <a:pt x="5791051" y="495350"/>
                  <a:pt x="5792725" y="513457"/>
                  <a:pt x="5796074" y="517178"/>
                </a:cubicBezTo>
                <a:cubicBezTo>
                  <a:pt x="5799423" y="520899"/>
                  <a:pt x="5813375" y="522759"/>
                  <a:pt x="5837932" y="522759"/>
                </a:cubicBezTo>
                <a:lnTo>
                  <a:pt x="5837932" y="602382"/>
                </a:lnTo>
                <a:lnTo>
                  <a:pt x="5777284" y="602382"/>
                </a:lnTo>
                <a:cubicBezTo>
                  <a:pt x="5743054" y="602382"/>
                  <a:pt x="5718621" y="600956"/>
                  <a:pt x="5703987" y="598103"/>
                </a:cubicBezTo>
                <a:cubicBezTo>
                  <a:pt x="5689351" y="595251"/>
                  <a:pt x="5676453" y="588678"/>
                  <a:pt x="5665291" y="578384"/>
                </a:cubicBezTo>
                <a:cubicBezTo>
                  <a:pt x="5654129" y="568090"/>
                  <a:pt x="5647184" y="556307"/>
                  <a:pt x="5644455" y="543037"/>
                </a:cubicBezTo>
                <a:cubicBezTo>
                  <a:pt x="5641726" y="529766"/>
                  <a:pt x="5640363" y="498575"/>
                  <a:pt x="5640363" y="449461"/>
                </a:cubicBezTo>
                <a:lnTo>
                  <a:pt x="5640363" y="198686"/>
                </a:lnTo>
                <a:lnTo>
                  <a:pt x="5607992" y="198686"/>
                </a:lnTo>
                <a:lnTo>
                  <a:pt x="5607992" y="120551"/>
                </a:lnTo>
                <a:lnTo>
                  <a:pt x="5640363" y="120551"/>
                </a:lnTo>
                <a:close/>
                <a:moveTo>
                  <a:pt x="5411763" y="42788"/>
                </a:moveTo>
                <a:lnTo>
                  <a:pt x="5562451" y="42788"/>
                </a:lnTo>
                <a:lnTo>
                  <a:pt x="5562451" y="120551"/>
                </a:lnTo>
                <a:lnTo>
                  <a:pt x="5603007" y="120551"/>
                </a:lnTo>
                <a:lnTo>
                  <a:pt x="5603007" y="198686"/>
                </a:lnTo>
                <a:lnTo>
                  <a:pt x="5562451" y="198686"/>
                </a:lnTo>
                <a:lnTo>
                  <a:pt x="5562451" y="462856"/>
                </a:lnTo>
                <a:cubicBezTo>
                  <a:pt x="5562451" y="495350"/>
                  <a:pt x="5564125" y="513457"/>
                  <a:pt x="5567474" y="517178"/>
                </a:cubicBezTo>
                <a:cubicBezTo>
                  <a:pt x="5570823" y="520899"/>
                  <a:pt x="5584775" y="522759"/>
                  <a:pt x="5609332" y="522759"/>
                </a:cubicBezTo>
                <a:lnTo>
                  <a:pt x="5609332" y="602382"/>
                </a:lnTo>
                <a:lnTo>
                  <a:pt x="5548684" y="602382"/>
                </a:lnTo>
                <a:cubicBezTo>
                  <a:pt x="5514454" y="602382"/>
                  <a:pt x="5490021" y="600956"/>
                  <a:pt x="5475387" y="598103"/>
                </a:cubicBezTo>
                <a:cubicBezTo>
                  <a:pt x="5460752" y="595251"/>
                  <a:pt x="5447853" y="588678"/>
                  <a:pt x="5436691" y="578384"/>
                </a:cubicBezTo>
                <a:cubicBezTo>
                  <a:pt x="5425529" y="568090"/>
                  <a:pt x="5418584" y="556307"/>
                  <a:pt x="5415855" y="543037"/>
                </a:cubicBezTo>
                <a:cubicBezTo>
                  <a:pt x="5413127" y="529766"/>
                  <a:pt x="5411763" y="498575"/>
                  <a:pt x="5411763" y="449461"/>
                </a:cubicBezTo>
                <a:lnTo>
                  <a:pt x="5411763" y="198686"/>
                </a:lnTo>
                <a:lnTo>
                  <a:pt x="5379392" y="198686"/>
                </a:lnTo>
                <a:lnTo>
                  <a:pt x="5379392" y="120551"/>
                </a:lnTo>
                <a:lnTo>
                  <a:pt x="5411763" y="120551"/>
                </a:lnTo>
                <a:close/>
                <a:moveTo>
                  <a:pt x="2963838" y="42788"/>
                </a:moveTo>
                <a:lnTo>
                  <a:pt x="3114526" y="42788"/>
                </a:lnTo>
                <a:lnTo>
                  <a:pt x="3114526" y="120551"/>
                </a:lnTo>
                <a:lnTo>
                  <a:pt x="3155082" y="120551"/>
                </a:lnTo>
                <a:lnTo>
                  <a:pt x="3155082" y="198686"/>
                </a:lnTo>
                <a:lnTo>
                  <a:pt x="3114526" y="198686"/>
                </a:lnTo>
                <a:lnTo>
                  <a:pt x="3114526" y="462856"/>
                </a:lnTo>
                <a:cubicBezTo>
                  <a:pt x="3114526" y="495350"/>
                  <a:pt x="3116201" y="513457"/>
                  <a:pt x="3119549" y="517178"/>
                </a:cubicBezTo>
                <a:cubicBezTo>
                  <a:pt x="3122898" y="520899"/>
                  <a:pt x="3136851" y="522759"/>
                  <a:pt x="3161407" y="522759"/>
                </a:cubicBezTo>
                <a:lnTo>
                  <a:pt x="3161407" y="602382"/>
                </a:lnTo>
                <a:lnTo>
                  <a:pt x="3100760" y="602382"/>
                </a:lnTo>
                <a:cubicBezTo>
                  <a:pt x="3066529" y="602382"/>
                  <a:pt x="3042097" y="600956"/>
                  <a:pt x="3027462" y="598103"/>
                </a:cubicBezTo>
                <a:cubicBezTo>
                  <a:pt x="3012827" y="595251"/>
                  <a:pt x="2999929" y="588678"/>
                  <a:pt x="2988766" y="578384"/>
                </a:cubicBezTo>
                <a:cubicBezTo>
                  <a:pt x="2977605" y="568090"/>
                  <a:pt x="2970659" y="556307"/>
                  <a:pt x="2967930" y="543037"/>
                </a:cubicBezTo>
                <a:cubicBezTo>
                  <a:pt x="2965202" y="529766"/>
                  <a:pt x="2963838" y="498575"/>
                  <a:pt x="2963838" y="449461"/>
                </a:cubicBezTo>
                <a:lnTo>
                  <a:pt x="2963838" y="198686"/>
                </a:lnTo>
                <a:lnTo>
                  <a:pt x="2931468" y="198686"/>
                </a:lnTo>
                <a:lnTo>
                  <a:pt x="2931468" y="120551"/>
                </a:lnTo>
                <a:lnTo>
                  <a:pt x="2963838" y="120551"/>
                </a:lnTo>
                <a:close/>
                <a:moveTo>
                  <a:pt x="5861149" y="0"/>
                </a:moveTo>
                <a:lnTo>
                  <a:pt x="6015930" y="0"/>
                </a:lnTo>
                <a:lnTo>
                  <a:pt x="6015930" y="602382"/>
                </a:lnTo>
                <a:lnTo>
                  <a:pt x="5861149" y="602382"/>
                </a:lnTo>
                <a:close/>
                <a:moveTo>
                  <a:pt x="4622899" y="0"/>
                </a:moveTo>
                <a:lnTo>
                  <a:pt x="4773216" y="0"/>
                </a:lnTo>
                <a:lnTo>
                  <a:pt x="4773216" y="142596"/>
                </a:lnTo>
                <a:cubicBezTo>
                  <a:pt x="4785618" y="128179"/>
                  <a:pt x="4799446" y="117427"/>
                  <a:pt x="4814701" y="110342"/>
                </a:cubicBezTo>
                <a:cubicBezTo>
                  <a:pt x="4829956" y="103258"/>
                  <a:pt x="4846513" y="99715"/>
                  <a:pt x="4864373" y="99715"/>
                </a:cubicBezTo>
                <a:cubicBezTo>
                  <a:pt x="4884961" y="99715"/>
                  <a:pt x="4902820" y="102940"/>
                  <a:pt x="4917951" y="109389"/>
                </a:cubicBezTo>
                <a:cubicBezTo>
                  <a:pt x="4933082" y="115838"/>
                  <a:pt x="4944616" y="124892"/>
                  <a:pt x="4952553" y="136550"/>
                </a:cubicBezTo>
                <a:cubicBezTo>
                  <a:pt x="4960491" y="148208"/>
                  <a:pt x="4965266" y="159618"/>
                  <a:pt x="4966878" y="170781"/>
                </a:cubicBezTo>
                <a:cubicBezTo>
                  <a:pt x="4968491" y="181943"/>
                  <a:pt x="4969297" y="205755"/>
                  <a:pt x="4969297" y="242218"/>
                </a:cubicBezTo>
                <a:lnTo>
                  <a:pt x="4969297" y="464716"/>
                </a:lnTo>
                <a:cubicBezTo>
                  <a:pt x="4969297" y="500931"/>
                  <a:pt x="4966878" y="527906"/>
                  <a:pt x="4962041" y="545641"/>
                </a:cubicBezTo>
                <a:cubicBezTo>
                  <a:pt x="4957204" y="563377"/>
                  <a:pt x="4945856" y="578756"/>
                  <a:pt x="4927997" y="591778"/>
                </a:cubicBezTo>
                <a:cubicBezTo>
                  <a:pt x="4910137" y="604801"/>
                  <a:pt x="4888929" y="611312"/>
                  <a:pt x="4864373" y="611312"/>
                </a:cubicBezTo>
                <a:cubicBezTo>
                  <a:pt x="4846762" y="611312"/>
                  <a:pt x="4830328" y="607459"/>
                  <a:pt x="4815073" y="599754"/>
                </a:cubicBezTo>
                <a:cubicBezTo>
                  <a:pt x="4799819" y="592049"/>
                  <a:pt x="4785866" y="580492"/>
                  <a:pt x="4773216" y="565082"/>
                </a:cubicBezTo>
                <a:lnTo>
                  <a:pt x="4763542" y="602382"/>
                </a:lnTo>
                <a:lnTo>
                  <a:pt x="4622899" y="602382"/>
                </a:lnTo>
                <a:close/>
                <a:moveTo>
                  <a:pt x="4156174" y="0"/>
                </a:moveTo>
                <a:lnTo>
                  <a:pt x="4310956" y="0"/>
                </a:lnTo>
                <a:lnTo>
                  <a:pt x="4310956" y="602382"/>
                </a:lnTo>
                <a:lnTo>
                  <a:pt x="4156174" y="602382"/>
                </a:lnTo>
                <a:close/>
                <a:moveTo>
                  <a:pt x="3184624" y="0"/>
                </a:moveTo>
                <a:lnTo>
                  <a:pt x="3339405" y="0"/>
                </a:lnTo>
                <a:lnTo>
                  <a:pt x="3339405" y="78507"/>
                </a:lnTo>
                <a:lnTo>
                  <a:pt x="3184624" y="78507"/>
                </a:lnTo>
                <a:close/>
                <a:moveTo>
                  <a:pt x="2746474" y="0"/>
                </a:moveTo>
                <a:lnTo>
                  <a:pt x="2901255" y="0"/>
                </a:lnTo>
                <a:lnTo>
                  <a:pt x="2901255" y="78507"/>
                </a:lnTo>
                <a:lnTo>
                  <a:pt x="2746474" y="78507"/>
                </a:lnTo>
                <a:close/>
                <a:moveTo>
                  <a:pt x="374750" y="0"/>
                </a:moveTo>
                <a:lnTo>
                  <a:pt x="525066" y="0"/>
                </a:lnTo>
                <a:lnTo>
                  <a:pt x="525066" y="135527"/>
                </a:lnTo>
                <a:cubicBezTo>
                  <a:pt x="537964" y="123590"/>
                  <a:pt x="551917" y="114637"/>
                  <a:pt x="566924" y="108668"/>
                </a:cubicBezTo>
                <a:cubicBezTo>
                  <a:pt x="581930" y="102699"/>
                  <a:pt x="597992" y="99715"/>
                  <a:pt x="615107" y="99715"/>
                </a:cubicBezTo>
                <a:cubicBezTo>
                  <a:pt x="641400" y="99715"/>
                  <a:pt x="663786" y="106412"/>
                  <a:pt x="682266" y="119807"/>
                </a:cubicBezTo>
                <a:cubicBezTo>
                  <a:pt x="700745" y="133202"/>
                  <a:pt x="712031" y="148642"/>
                  <a:pt x="716124" y="166130"/>
                </a:cubicBezTo>
                <a:cubicBezTo>
                  <a:pt x="720217" y="183617"/>
                  <a:pt x="722263" y="215553"/>
                  <a:pt x="722263" y="261938"/>
                </a:cubicBezTo>
                <a:lnTo>
                  <a:pt x="722263" y="602382"/>
                </a:lnTo>
                <a:lnTo>
                  <a:pt x="571947" y="602382"/>
                </a:lnTo>
                <a:lnTo>
                  <a:pt x="571947" y="254868"/>
                </a:lnTo>
                <a:cubicBezTo>
                  <a:pt x="571947" y="226095"/>
                  <a:pt x="570521" y="207616"/>
                  <a:pt x="567668" y="199430"/>
                </a:cubicBezTo>
                <a:cubicBezTo>
                  <a:pt x="564815" y="191244"/>
                  <a:pt x="558428" y="187152"/>
                  <a:pt x="548506" y="187152"/>
                </a:cubicBezTo>
                <a:cubicBezTo>
                  <a:pt x="539329" y="187152"/>
                  <a:pt x="533127" y="191368"/>
                  <a:pt x="529903" y="199802"/>
                </a:cubicBezTo>
                <a:cubicBezTo>
                  <a:pt x="526678" y="208236"/>
                  <a:pt x="525066" y="224979"/>
                  <a:pt x="525066" y="250032"/>
                </a:cubicBezTo>
                <a:lnTo>
                  <a:pt x="525066" y="602382"/>
                </a:lnTo>
                <a:lnTo>
                  <a:pt x="374750" y="602382"/>
                </a:lnTo>
                <a:close/>
                <a:moveTo>
                  <a:pt x="0" y="0"/>
                </a:moveTo>
                <a:lnTo>
                  <a:pt x="342305" y="0"/>
                </a:lnTo>
                <a:lnTo>
                  <a:pt x="342305" y="120551"/>
                </a:lnTo>
                <a:lnTo>
                  <a:pt x="249287" y="120551"/>
                </a:lnTo>
                <a:lnTo>
                  <a:pt x="249287" y="602382"/>
                </a:lnTo>
                <a:lnTo>
                  <a:pt x="92646" y="602382"/>
                </a:lnTo>
                <a:lnTo>
                  <a:pt x="92646" y="120551"/>
                </a:lnTo>
                <a:lnTo>
                  <a:pt x="0" y="1205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6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973</Words>
  <Application>Microsoft Office PowerPoint</Application>
  <PresentationFormat>宽屏</PresentationFormat>
  <Paragraphs>189</Paragraphs>
  <Slides>41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9" baseType="lpstr">
      <vt:lpstr>Tahoma</vt:lpstr>
      <vt:lpstr>Perpetua Titling MT</vt:lpstr>
      <vt:lpstr>FontAwesome</vt:lpstr>
      <vt:lpstr>华文楷体</vt:lpstr>
      <vt:lpstr>等线 Light</vt:lpstr>
      <vt:lpstr>970-CAI978</vt:lpstr>
      <vt:lpstr>Arial Black</vt:lpstr>
      <vt:lpstr>Elephant</vt:lpstr>
      <vt:lpstr>叶根友毛笔行书2.0版</vt:lpstr>
      <vt:lpstr>Rage Italic</vt:lpstr>
      <vt:lpstr>418-CAI978</vt:lpstr>
      <vt:lpstr>Lucida Sans Unicode</vt:lpstr>
      <vt:lpstr>Calibri</vt:lpstr>
      <vt:lpstr>微软雅黑</vt:lpstr>
      <vt:lpstr>宋体</vt:lpstr>
      <vt:lpstr>Berlin Sans FB Demi</vt:lpstr>
      <vt:lpstr>Old English Text MT</vt:lpstr>
      <vt:lpstr>316-CAI978</vt:lpstr>
      <vt:lpstr>Impact</vt:lpstr>
      <vt:lpstr>等线</vt:lpstr>
      <vt:lpstr>Cooper Black</vt:lpstr>
      <vt:lpstr>Arial</vt:lpstr>
      <vt:lpstr>黑体</vt:lpstr>
      <vt:lpstr>Sosa</vt:lpstr>
      <vt:lpstr>GeosansLight</vt:lpstr>
      <vt:lpstr>862-CAI978</vt:lpstr>
      <vt:lpstr>Kunstler Script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付莹</dc:creator>
  <cp:lastModifiedBy>YB T</cp:lastModifiedBy>
  <cp:revision>192</cp:revision>
  <dcterms:created xsi:type="dcterms:W3CDTF">2016-11-10T14:43:46Z</dcterms:created>
  <dcterms:modified xsi:type="dcterms:W3CDTF">2016-11-19T16:48:10Z</dcterms:modified>
</cp:coreProperties>
</file>